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3"/>
  </p:notesMasterIdLst>
  <p:sldIdLst>
    <p:sldId id="303" r:id="rId3"/>
    <p:sldId id="317" r:id="rId4"/>
    <p:sldId id="295" r:id="rId5"/>
    <p:sldId id="307" r:id="rId6"/>
    <p:sldId id="312" r:id="rId7"/>
    <p:sldId id="315" r:id="rId8"/>
    <p:sldId id="306" r:id="rId9"/>
    <p:sldId id="320" r:id="rId10"/>
    <p:sldId id="314" r:id="rId11"/>
    <p:sldId id="258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154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deenko" initials="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3B9"/>
    <a:srgbClr val="8DC642"/>
    <a:srgbClr val="4EC9F5"/>
    <a:srgbClr val="FF9900"/>
    <a:srgbClr val="FF66CC"/>
    <a:srgbClr val="797BB9"/>
    <a:srgbClr val="696BB0"/>
    <a:srgbClr val="8485BE"/>
    <a:srgbClr val="659A2A"/>
    <a:srgbClr val="959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184" autoAdjust="0"/>
    <p:restoredTop sz="91276" autoAdjust="0"/>
  </p:normalViewPr>
  <p:slideViewPr>
    <p:cSldViewPr>
      <p:cViewPr varScale="1">
        <p:scale>
          <a:sx n="103" d="100"/>
          <a:sy n="103" d="100"/>
        </p:scale>
        <p:origin x="-1758" y="-84"/>
      </p:cViewPr>
      <p:guideLst>
        <p:guide orient="horz" pos="2160"/>
        <p:guide pos="2880"/>
        <p:guide pos="2154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C2960-FDD1-4ECA-A769-E3DCFA2D37C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FABDB1-D722-42E0-B3C8-7497B17F75A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ea typeface="HP Simplified" charset="0"/>
              <a:cs typeface="HP Simplified" charset="0"/>
            </a:rPr>
            <a:t>ТЕХПОДДЕРЖКА</a:t>
          </a:r>
          <a:endParaRPr lang="ru-RU" b="1" dirty="0"/>
        </a:p>
      </dgm:t>
    </dgm:pt>
    <dgm:pt modelId="{6D6E8D12-1CB2-4FD9-9582-066ADA515A4A}" type="parTrans" cxnId="{1D95E61D-A35B-4BF3-82D7-2134A10C3167}">
      <dgm:prSet/>
      <dgm:spPr/>
      <dgm:t>
        <a:bodyPr/>
        <a:lstStyle/>
        <a:p>
          <a:endParaRPr lang="ru-RU"/>
        </a:p>
      </dgm:t>
    </dgm:pt>
    <dgm:pt modelId="{503A73C6-A77D-43E5-BAD9-789AA88C55DA}" type="sibTrans" cxnId="{1D95E61D-A35B-4BF3-82D7-2134A10C3167}">
      <dgm:prSet/>
      <dgm:spPr/>
      <dgm:t>
        <a:bodyPr/>
        <a:lstStyle/>
        <a:p>
          <a:endParaRPr lang="ru-RU"/>
        </a:p>
      </dgm:t>
    </dgm:pt>
    <dgm:pt modelId="{DB52F43F-6059-483C-9F02-5657E08ED8C1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latin typeface="Arial" pitchFamily="34" charset="0"/>
              <a:ea typeface="HP Simplified" charset="0"/>
              <a:cs typeface="HP Simplified" charset="0"/>
            </a:rPr>
            <a:t>ВНЕДРЕНИЕ И СОПРОВОЖДЕНИЕ</a:t>
          </a:r>
          <a:endParaRPr lang="ru-RU" b="1" dirty="0"/>
        </a:p>
      </dgm:t>
    </dgm:pt>
    <dgm:pt modelId="{BC49FDD7-8E01-4095-A451-AA55852ABDA5}" type="parTrans" cxnId="{4E2789E7-C122-4E22-BA99-76C5C940D843}">
      <dgm:prSet/>
      <dgm:spPr/>
      <dgm:t>
        <a:bodyPr/>
        <a:lstStyle/>
        <a:p>
          <a:endParaRPr lang="ru-RU"/>
        </a:p>
      </dgm:t>
    </dgm:pt>
    <dgm:pt modelId="{85AFEFC3-F41C-4DF5-A4F5-FD96B9AFB078}" type="sibTrans" cxnId="{4E2789E7-C122-4E22-BA99-76C5C940D843}">
      <dgm:prSet/>
      <dgm:spPr/>
      <dgm:t>
        <a:bodyPr/>
        <a:lstStyle/>
        <a:p>
          <a:endParaRPr lang="ru-RU"/>
        </a:p>
      </dgm:t>
    </dgm:pt>
    <dgm:pt modelId="{6DB19D46-1D7D-4AF3-B4ED-F141D6EA595C}" type="pres">
      <dgm:prSet presAssocID="{27CC2960-FDD1-4ECA-A769-E3DCFA2D37CB}" presName="diagram" presStyleCnt="0">
        <dgm:presLayoutVars>
          <dgm:dir/>
          <dgm:resizeHandles val="exact"/>
        </dgm:presLayoutVars>
      </dgm:prSet>
      <dgm:spPr/>
    </dgm:pt>
    <dgm:pt modelId="{E501F815-3617-4292-A797-FE0E8E22D5B6}" type="pres">
      <dgm:prSet presAssocID="{B2FABDB1-D722-42E0-B3C8-7497B17F75A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674CD-5E66-4679-B4EC-85FDDAFEB574}" type="pres">
      <dgm:prSet presAssocID="{503A73C6-A77D-43E5-BAD9-789AA88C55DA}" presName="sibTrans" presStyleCnt="0"/>
      <dgm:spPr/>
    </dgm:pt>
    <dgm:pt modelId="{DF06EB6F-CF5B-4809-98E8-7504D2333071}" type="pres">
      <dgm:prSet presAssocID="{DB52F43F-6059-483C-9F02-5657E08ED8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5E61D-A35B-4BF3-82D7-2134A10C3167}" srcId="{27CC2960-FDD1-4ECA-A769-E3DCFA2D37CB}" destId="{B2FABDB1-D722-42E0-B3C8-7497B17F75AC}" srcOrd="0" destOrd="0" parTransId="{6D6E8D12-1CB2-4FD9-9582-066ADA515A4A}" sibTransId="{503A73C6-A77D-43E5-BAD9-789AA88C55DA}"/>
    <dgm:cxn modelId="{6F936E35-4C89-4B32-A0B8-720A35CED83E}" type="presOf" srcId="{DB52F43F-6059-483C-9F02-5657E08ED8C1}" destId="{DF06EB6F-CF5B-4809-98E8-7504D2333071}" srcOrd="0" destOrd="0" presId="urn:microsoft.com/office/officeart/2005/8/layout/default"/>
    <dgm:cxn modelId="{B55C0673-40BC-4FF2-8FA7-EA9057EDD3C7}" type="presOf" srcId="{B2FABDB1-D722-42E0-B3C8-7497B17F75AC}" destId="{E501F815-3617-4292-A797-FE0E8E22D5B6}" srcOrd="0" destOrd="0" presId="urn:microsoft.com/office/officeart/2005/8/layout/default"/>
    <dgm:cxn modelId="{4E2789E7-C122-4E22-BA99-76C5C940D843}" srcId="{27CC2960-FDD1-4ECA-A769-E3DCFA2D37CB}" destId="{DB52F43F-6059-483C-9F02-5657E08ED8C1}" srcOrd="1" destOrd="0" parTransId="{BC49FDD7-8E01-4095-A451-AA55852ABDA5}" sibTransId="{85AFEFC3-F41C-4DF5-A4F5-FD96B9AFB078}"/>
    <dgm:cxn modelId="{D5C6A1DE-95DB-4A0E-B66A-08CE23E4E517}" type="presOf" srcId="{27CC2960-FDD1-4ECA-A769-E3DCFA2D37CB}" destId="{6DB19D46-1D7D-4AF3-B4ED-F141D6EA595C}" srcOrd="0" destOrd="0" presId="urn:microsoft.com/office/officeart/2005/8/layout/default"/>
    <dgm:cxn modelId="{C69FC37D-115A-46F7-9B58-2F13C0BCC10C}" type="presParOf" srcId="{6DB19D46-1D7D-4AF3-B4ED-F141D6EA595C}" destId="{E501F815-3617-4292-A797-FE0E8E22D5B6}" srcOrd="0" destOrd="0" presId="urn:microsoft.com/office/officeart/2005/8/layout/default"/>
    <dgm:cxn modelId="{C172C896-84DD-4FB4-951E-7F995E192ED5}" type="presParOf" srcId="{6DB19D46-1D7D-4AF3-B4ED-F141D6EA595C}" destId="{D3F674CD-5E66-4679-B4EC-85FDDAFEB574}" srcOrd="1" destOrd="0" presId="urn:microsoft.com/office/officeart/2005/8/layout/default"/>
    <dgm:cxn modelId="{CC1298C4-375C-488B-9414-708D4709FB13}" type="presParOf" srcId="{6DB19D46-1D7D-4AF3-B4ED-F141D6EA595C}" destId="{DF06EB6F-CF5B-4809-98E8-7504D233307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0EF00B-FDF9-4677-9AF9-998A11B6E47F}" type="doc">
      <dgm:prSet loTypeId="urn:microsoft.com/office/officeart/2005/8/layout/process1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4EA7274-7127-4231-8A96-6761D7E0D40C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</a:schemeClr>
            </a:gs>
            <a:gs pos="80000">
              <a:srgbClr val="8DC642"/>
            </a:gs>
            <a:gs pos="100000">
              <a:schemeClr val="accent3"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Дистанционное обучение</a:t>
          </a:r>
          <a:endParaRPr lang="ru-RU" sz="1200" b="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6414052B-0EF0-44FA-8AEB-8510F4190312}" type="parTrans" cxnId="{7A2A2B39-161D-40C0-BCC4-E771766431AC}">
      <dgm:prSet/>
      <dgm:spPr/>
      <dgm:t>
        <a:bodyPr/>
        <a:lstStyle/>
        <a:p>
          <a:endParaRPr lang="ru-RU" sz="100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2CF75B1-B23D-4B80-9796-BE7A3201AFF9}" type="sibTrans" cxnId="{7A2A2B39-161D-40C0-BCC4-E771766431A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00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57AB76-5105-4A5C-86AE-5D5C9ADEC65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Очное обучение в МГУУ</a:t>
          </a:r>
          <a:endParaRPr lang="ru-RU" sz="1200" b="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1D2B5134-8BF3-44B2-BDC8-07F84C8E0D95}" type="parTrans" cxnId="{577FBFAB-8262-4C2A-A551-22CFCCFC11EF}">
      <dgm:prSet/>
      <dgm:spPr/>
      <dgm:t>
        <a:bodyPr/>
        <a:lstStyle/>
        <a:p>
          <a:endParaRPr lang="ru-RU" sz="100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6526A39-D78C-448A-B0C5-34657B470F68}" type="sibTrans" cxnId="{577FBFAB-8262-4C2A-A551-22CFCCFC11EF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00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620F96-7FAC-4DB4-A69D-D9A61C35BF9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shade val="51000"/>
                <a:satMod val="130000"/>
              </a:schemeClr>
            </a:gs>
            <a:gs pos="80000">
              <a:srgbClr val="3F73B9"/>
            </a:gs>
            <a:gs pos="100000">
              <a:srgbClr val="3F73B9"/>
            </a:gs>
          </a:gsLst>
        </a:gradFill>
      </dgm:spPr>
      <dgm:t>
        <a:bodyPr/>
        <a:lstStyle/>
        <a:p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Обучение с куратором на месте </a:t>
          </a:r>
          <a:endParaRPr lang="ru-RU" sz="1200" b="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BD5DB55A-3AB1-4072-9736-4ACE4DA6BA12}" type="parTrans" cxnId="{59E40F80-53B1-4F32-A3FD-243FAF170518}">
      <dgm:prSet/>
      <dgm:spPr/>
      <dgm:t>
        <a:bodyPr/>
        <a:lstStyle/>
        <a:p>
          <a:endParaRPr lang="ru-RU" sz="100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9DAE235-33B6-43BF-86FE-E4B175A576C5}" type="sibTrans" cxnId="{59E40F80-53B1-4F32-A3FD-243FAF170518}">
      <dgm:prSet/>
      <dgm:spPr/>
      <dgm:t>
        <a:bodyPr/>
        <a:lstStyle/>
        <a:p>
          <a:endParaRPr lang="ru-RU" sz="100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205B5D8-5054-4875-AE38-204D0C6032C1}" type="pres">
      <dgm:prSet presAssocID="{E00EF00B-FDF9-4677-9AF9-998A11B6E4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3704D-DE4F-410D-B920-E44C676AA975}" type="pres">
      <dgm:prSet presAssocID="{24EA7274-7127-4231-8A96-6761D7E0D4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63DBA-47FC-4B99-9E6C-BB320827AB3C}" type="pres">
      <dgm:prSet presAssocID="{F2CF75B1-B23D-4B80-9796-BE7A3201AFF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F5FFE53-EEF5-4365-8CE6-74C1536C771E}" type="pres">
      <dgm:prSet presAssocID="{F2CF75B1-B23D-4B80-9796-BE7A3201AFF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876D42E-78DC-45D3-B28C-0C866C58F23F}" type="pres">
      <dgm:prSet presAssocID="{C257AB76-5105-4A5C-86AE-5D5C9ADEC659}" presName="node" presStyleLbl="node1" presStyleIdx="1" presStyleCnt="3" custLinFactNeighborX="1043" custLinFactNeighborY="1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A99AB-5201-4B5E-82F2-9798624C427A}" type="pres">
      <dgm:prSet presAssocID="{B6526A39-D78C-448A-B0C5-34657B470F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E318BC3-CA0C-4C3F-A939-8EBFBC5135B5}" type="pres">
      <dgm:prSet presAssocID="{B6526A39-D78C-448A-B0C5-34657B470F68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2972B76-CFA1-47F3-8164-0A42BF041487}" type="pres">
      <dgm:prSet presAssocID="{F4620F96-7FAC-4DB4-A69D-D9A61C35BF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F0ACAC-81C6-4438-86E8-928BA6D1F417}" type="presOf" srcId="{E00EF00B-FDF9-4677-9AF9-998A11B6E47F}" destId="{4205B5D8-5054-4875-AE38-204D0C6032C1}" srcOrd="0" destOrd="0" presId="urn:microsoft.com/office/officeart/2005/8/layout/process1"/>
    <dgm:cxn modelId="{E709CCF6-2FB3-42FF-B9CA-1465C6E6B986}" type="presOf" srcId="{C257AB76-5105-4A5C-86AE-5D5C9ADEC659}" destId="{8876D42E-78DC-45D3-B28C-0C866C58F23F}" srcOrd="0" destOrd="0" presId="urn:microsoft.com/office/officeart/2005/8/layout/process1"/>
    <dgm:cxn modelId="{AC53FE00-7BCF-49C4-8017-79D81DEFFB68}" type="presOf" srcId="{B6526A39-D78C-448A-B0C5-34657B470F68}" destId="{CC6A99AB-5201-4B5E-82F2-9798624C427A}" srcOrd="0" destOrd="0" presId="urn:microsoft.com/office/officeart/2005/8/layout/process1"/>
    <dgm:cxn modelId="{7960B31F-611C-4679-BBD8-306BD8054324}" type="presOf" srcId="{F2CF75B1-B23D-4B80-9796-BE7A3201AFF9}" destId="{AF5FFE53-EEF5-4365-8CE6-74C1536C771E}" srcOrd="1" destOrd="0" presId="urn:microsoft.com/office/officeart/2005/8/layout/process1"/>
    <dgm:cxn modelId="{577FBFAB-8262-4C2A-A551-22CFCCFC11EF}" srcId="{E00EF00B-FDF9-4677-9AF9-998A11B6E47F}" destId="{C257AB76-5105-4A5C-86AE-5D5C9ADEC659}" srcOrd="1" destOrd="0" parTransId="{1D2B5134-8BF3-44B2-BDC8-07F84C8E0D95}" sibTransId="{B6526A39-D78C-448A-B0C5-34657B470F68}"/>
    <dgm:cxn modelId="{BBC9C41E-BFD8-4F02-B48B-2626715DC6A6}" type="presOf" srcId="{F4620F96-7FAC-4DB4-A69D-D9A61C35BF9B}" destId="{32972B76-CFA1-47F3-8164-0A42BF041487}" srcOrd="0" destOrd="0" presId="urn:microsoft.com/office/officeart/2005/8/layout/process1"/>
    <dgm:cxn modelId="{59E40F80-53B1-4F32-A3FD-243FAF170518}" srcId="{E00EF00B-FDF9-4677-9AF9-998A11B6E47F}" destId="{F4620F96-7FAC-4DB4-A69D-D9A61C35BF9B}" srcOrd="2" destOrd="0" parTransId="{BD5DB55A-3AB1-4072-9736-4ACE4DA6BA12}" sibTransId="{E9DAE235-33B6-43BF-86FE-E4B175A576C5}"/>
    <dgm:cxn modelId="{1660BAE6-A9A0-4030-AE05-B501AFE36791}" type="presOf" srcId="{B6526A39-D78C-448A-B0C5-34657B470F68}" destId="{7E318BC3-CA0C-4C3F-A939-8EBFBC5135B5}" srcOrd="1" destOrd="0" presId="urn:microsoft.com/office/officeart/2005/8/layout/process1"/>
    <dgm:cxn modelId="{C32101CD-111C-4EE4-AA5D-D45705B0845C}" type="presOf" srcId="{F2CF75B1-B23D-4B80-9796-BE7A3201AFF9}" destId="{77863DBA-47FC-4B99-9E6C-BB320827AB3C}" srcOrd="0" destOrd="0" presId="urn:microsoft.com/office/officeart/2005/8/layout/process1"/>
    <dgm:cxn modelId="{18AE410F-BBB8-465D-ABC0-E1F271EFDD0A}" type="presOf" srcId="{24EA7274-7127-4231-8A96-6761D7E0D40C}" destId="{2963704D-DE4F-410D-B920-E44C676AA975}" srcOrd="0" destOrd="0" presId="urn:microsoft.com/office/officeart/2005/8/layout/process1"/>
    <dgm:cxn modelId="{7A2A2B39-161D-40C0-BCC4-E771766431AC}" srcId="{E00EF00B-FDF9-4677-9AF9-998A11B6E47F}" destId="{24EA7274-7127-4231-8A96-6761D7E0D40C}" srcOrd="0" destOrd="0" parTransId="{6414052B-0EF0-44FA-8AEB-8510F4190312}" sibTransId="{F2CF75B1-B23D-4B80-9796-BE7A3201AFF9}"/>
    <dgm:cxn modelId="{80B942C0-95D4-44C1-99D0-CAAF7381923C}" type="presParOf" srcId="{4205B5D8-5054-4875-AE38-204D0C6032C1}" destId="{2963704D-DE4F-410D-B920-E44C676AA975}" srcOrd="0" destOrd="0" presId="urn:microsoft.com/office/officeart/2005/8/layout/process1"/>
    <dgm:cxn modelId="{6F8FFBB0-CB49-489C-956B-58C2875D81A0}" type="presParOf" srcId="{4205B5D8-5054-4875-AE38-204D0C6032C1}" destId="{77863DBA-47FC-4B99-9E6C-BB320827AB3C}" srcOrd="1" destOrd="0" presId="urn:microsoft.com/office/officeart/2005/8/layout/process1"/>
    <dgm:cxn modelId="{598F7914-0ADB-448B-B457-20F2BF7AB8D4}" type="presParOf" srcId="{77863DBA-47FC-4B99-9E6C-BB320827AB3C}" destId="{AF5FFE53-EEF5-4365-8CE6-74C1536C771E}" srcOrd="0" destOrd="0" presId="urn:microsoft.com/office/officeart/2005/8/layout/process1"/>
    <dgm:cxn modelId="{BCCBADE5-F64E-48AB-B972-27E7D52D1FDC}" type="presParOf" srcId="{4205B5D8-5054-4875-AE38-204D0C6032C1}" destId="{8876D42E-78DC-45D3-B28C-0C866C58F23F}" srcOrd="2" destOrd="0" presId="urn:microsoft.com/office/officeart/2005/8/layout/process1"/>
    <dgm:cxn modelId="{48864FF5-C397-4F35-9592-ADF7906C9859}" type="presParOf" srcId="{4205B5D8-5054-4875-AE38-204D0C6032C1}" destId="{CC6A99AB-5201-4B5E-82F2-9798624C427A}" srcOrd="3" destOrd="0" presId="urn:microsoft.com/office/officeart/2005/8/layout/process1"/>
    <dgm:cxn modelId="{6EDA433C-ED08-4160-BB9F-F2AD38622CCD}" type="presParOf" srcId="{CC6A99AB-5201-4B5E-82F2-9798624C427A}" destId="{7E318BC3-CA0C-4C3F-A939-8EBFBC5135B5}" srcOrd="0" destOrd="0" presId="urn:microsoft.com/office/officeart/2005/8/layout/process1"/>
    <dgm:cxn modelId="{2B198557-016A-4EAA-A833-E7E550742AA1}" type="presParOf" srcId="{4205B5D8-5054-4875-AE38-204D0C6032C1}" destId="{32972B76-CFA1-47F3-8164-0A42BF0414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6B7D58-572B-4635-A8F4-A5F80C53748B}" type="doc">
      <dgm:prSet loTypeId="urn:microsoft.com/office/officeart/2005/8/layout/hProcess4" loCatId="process" qsTypeId="urn:microsoft.com/office/officeart/2005/8/quickstyle/simple4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8659D8B0-3C91-4849-AE17-D3F26CED68C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1-7 день</a:t>
          </a:r>
          <a:endParaRPr lang="ru-RU" sz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5E1CB2D0-3074-4010-8E18-D6B60F995860}" type="parTrans" cxnId="{5B80A1A0-1B31-469C-AA93-AF58BACCF76F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EF5EAFF-16BE-4C01-8983-98B9D79377C8}" type="sibTrans" cxnId="{5B80A1A0-1B31-469C-AA93-AF58BACCF76F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44CC22F-0A67-44A8-AF75-2DA6B38CA418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anchor="ctr"/>
        <a:lstStyle/>
        <a:p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Дистанционное обучение сотрудников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93D88D59-03A4-4723-BDF7-503DC15E9D86}" type="parTrans" cxnId="{B1766E46-ABDA-4B05-81C6-33C19435A6CB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43CB55B-BD96-4F41-948C-F679EB468D1D}" type="sibTrans" cxnId="{B1766E46-ABDA-4B05-81C6-33C19435A6CB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A95ADAA-79E8-46CF-95A8-09F95F70480C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8-10 день</a:t>
          </a:r>
          <a:endParaRPr lang="ru-RU" sz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37CDCF30-3BAF-4DB4-9679-3C2C6A556062}" type="parTrans" cxnId="{A055955F-C197-4FAA-BBEF-45500C681004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8772D9F-D1A7-478C-8C74-AE8AE1C6F441}" type="sibTrans" cxnId="{A055955F-C197-4FAA-BBEF-45500C68100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F98A9B1-06AA-4812-ABE0-A64D1E4F1190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11-13 день</a:t>
          </a:r>
          <a:endParaRPr lang="ru-RU" sz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64A202F6-D40F-4B32-9266-0A5F0E94EFA2}" type="parTrans" cxnId="{54327059-3CC5-411C-ABD1-F95925041CBC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4859333-782C-4E2A-A80A-9F35EC02BD98}" type="sibTrans" cxnId="{54327059-3CC5-411C-ABD1-F95925041CBC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5C93280-8C6D-4093-8331-BE1239133D8A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anchor="ctr"/>
        <a:lstStyle/>
        <a:p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Переход на безбумажную технологию работы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458503D3-4381-47F4-BE26-ACA05E61D833}" type="parTrans" cxnId="{07EE586F-CFCA-4055-BEFE-3F313741165A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CDEDC3E-7CF9-43AD-BDDE-A3F4DF5A220A}" type="sibTrans" cxnId="{07EE586F-CFCA-4055-BEFE-3F313741165A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94F0F78-0892-4E93-81EE-9DBBDEE8EB0F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14 день</a:t>
          </a:r>
          <a:endParaRPr lang="ru-RU" sz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885C6E07-F1B8-43BD-A38B-E32E05298608}" type="parTrans" cxnId="{02C521D8-0AE6-44E4-97C0-638F5569A28B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8235B9-E82A-4632-A144-5E5275173F66}" type="sibTrans" cxnId="{02C521D8-0AE6-44E4-97C0-638F5569A28B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295890-B5D6-45BC-A795-7FC8A2BEFE4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15 день</a:t>
          </a:r>
          <a:endParaRPr lang="ru-RU" sz="1200" b="1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7328F271-FC41-422F-8713-E12EACBDAB6E}" type="parTrans" cxnId="{EF67DAFC-A40B-4ED1-9B5B-BFCA4C1F1628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2FDD16F-430E-4484-9CE4-70D45BA081E7}" type="sibTrans" cxnId="{EF67DAFC-A40B-4ED1-9B5B-BFCA4C1F1628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27675BB-BD7F-4AF3-8F1C-1E07F95FCE0C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bIns="252000" anchor="b"/>
        <a:lstStyle/>
        <a:p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Очное обучение в МГУУ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D2C26D04-3BD5-4934-B178-FA9EEC4F1022}" type="parTrans" cxnId="{C14D6F94-6A96-4481-B444-005E1C97182B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B515378-8709-4E11-A5B1-504B77DA7F07}" type="sibTrans" cxnId="{C14D6F94-6A96-4481-B444-005E1C97182B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7E7D6F6-EEAC-48DA-8856-91415B6F17A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Помощь куратора на рабочих местах, проведение семинара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2E2E2480-AD7D-43B3-926A-361C186E68B2}" type="parTrans" cxnId="{8F672F4D-7C46-48B9-9CF7-A6B173B3CD8E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DBCA706-26CE-45A2-8ED3-27A1E2310DD9}" type="sibTrans" cxnId="{8F672F4D-7C46-48B9-9CF7-A6B173B3CD8E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4E69AD0-237D-4DC6-86B3-7BBBF961EEBE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tIns="144000" bIns="252000" anchor="b"/>
        <a:lstStyle/>
        <a:p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Обучение руководящего состава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45F637EE-5BF9-4B03-8154-7D5F9FC9C1E1}" type="parTrans" cxnId="{80694056-4431-4F0D-AC70-FE398DC81227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FE4573F-10AC-483D-82F7-C17C0332E2A0}" type="sibTrans" cxnId="{80694056-4431-4F0D-AC70-FE398DC81227}">
      <dgm:prSet/>
      <dgm:spPr/>
      <dgm:t>
        <a:bodyPr/>
        <a:lstStyle/>
        <a:p>
          <a:endParaRPr lang="ru-RU" sz="110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1BC858B-18D2-4AF1-BCE5-1384F9E8D156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 anchor="ctr"/>
        <a:lstStyle/>
        <a:p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79BB2921-CD3F-4BDD-95D4-896047792A8A}" type="parTrans" cxnId="{0505F28F-EDA7-4845-9A90-74D2C456C29E}">
      <dgm:prSet/>
      <dgm:spPr/>
      <dgm:t>
        <a:bodyPr/>
        <a:lstStyle/>
        <a:p>
          <a:endParaRPr lang="ru-RU"/>
        </a:p>
      </dgm:t>
    </dgm:pt>
    <dgm:pt modelId="{01F7F379-B555-47B7-B248-B922A0009F7A}" type="sibTrans" cxnId="{0505F28F-EDA7-4845-9A90-74D2C456C29E}">
      <dgm:prSet/>
      <dgm:spPr/>
      <dgm:t>
        <a:bodyPr/>
        <a:lstStyle/>
        <a:p>
          <a:endParaRPr lang="ru-RU"/>
        </a:p>
      </dgm:t>
    </dgm:pt>
    <dgm:pt modelId="{9C81234C-590F-4D6C-88DE-FA8D3A36275C}" type="pres">
      <dgm:prSet presAssocID="{AE6B7D58-572B-4635-A8F4-A5F80C5374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8F3A5B-8E33-4145-A81C-42783E7C37C6}" type="pres">
      <dgm:prSet presAssocID="{AE6B7D58-572B-4635-A8F4-A5F80C53748B}" presName="tSp" presStyleCnt="0"/>
      <dgm:spPr/>
      <dgm:t>
        <a:bodyPr/>
        <a:lstStyle/>
        <a:p>
          <a:endParaRPr lang="ru-RU"/>
        </a:p>
      </dgm:t>
    </dgm:pt>
    <dgm:pt modelId="{FFCDB37F-1AC8-4257-BC32-E96E7880D472}" type="pres">
      <dgm:prSet presAssocID="{AE6B7D58-572B-4635-A8F4-A5F80C53748B}" presName="bSp" presStyleCnt="0"/>
      <dgm:spPr/>
      <dgm:t>
        <a:bodyPr/>
        <a:lstStyle/>
        <a:p>
          <a:endParaRPr lang="ru-RU"/>
        </a:p>
      </dgm:t>
    </dgm:pt>
    <dgm:pt modelId="{E4D8F958-2C82-40DE-BDB5-81C15476710E}" type="pres">
      <dgm:prSet presAssocID="{AE6B7D58-572B-4635-A8F4-A5F80C53748B}" presName="process" presStyleCnt="0"/>
      <dgm:spPr/>
      <dgm:t>
        <a:bodyPr/>
        <a:lstStyle/>
        <a:p>
          <a:endParaRPr lang="ru-RU"/>
        </a:p>
      </dgm:t>
    </dgm:pt>
    <dgm:pt modelId="{3F3235B9-5ECD-4B05-A8E4-1FF856A27784}" type="pres">
      <dgm:prSet presAssocID="{8659D8B0-3C91-4849-AE17-D3F26CED68C0}" presName="composite1" presStyleCnt="0"/>
      <dgm:spPr/>
      <dgm:t>
        <a:bodyPr/>
        <a:lstStyle/>
        <a:p>
          <a:endParaRPr lang="ru-RU"/>
        </a:p>
      </dgm:t>
    </dgm:pt>
    <dgm:pt modelId="{DAFDC01F-5CB0-4FE9-94CD-55CE3337166C}" type="pres">
      <dgm:prSet presAssocID="{8659D8B0-3C91-4849-AE17-D3F26CED68C0}" presName="dummyNode1" presStyleLbl="node1" presStyleIdx="0" presStyleCnt="5"/>
      <dgm:spPr/>
      <dgm:t>
        <a:bodyPr/>
        <a:lstStyle/>
        <a:p>
          <a:endParaRPr lang="ru-RU"/>
        </a:p>
      </dgm:t>
    </dgm:pt>
    <dgm:pt modelId="{B56CE08E-1800-4B4F-A024-B5D16B6A6A81}" type="pres">
      <dgm:prSet presAssocID="{8659D8B0-3C91-4849-AE17-D3F26CED68C0}" presName="childNode1" presStyleLbl="bgAcc1" presStyleIdx="0" presStyleCnt="5" custScaleX="136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2D917-52AC-4AE6-B973-A8AC1DF47969}" type="pres">
      <dgm:prSet presAssocID="{8659D8B0-3C91-4849-AE17-D3F26CED68C0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24E5E-9251-4EC2-964F-97431E0C8181}" type="pres">
      <dgm:prSet presAssocID="{8659D8B0-3C91-4849-AE17-D3F26CED68C0}" presName="parentNode1" presStyleLbl="node1" presStyleIdx="0" presStyleCnt="5" custLinFactNeighborX="-2642" custLinFactNeighborY="50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F02E3-60CD-49EE-9848-1E822C94F651}" type="pres">
      <dgm:prSet presAssocID="{8659D8B0-3C91-4849-AE17-D3F26CED68C0}" presName="connSite1" presStyleCnt="0"/>
      <dgm:spPr/>
      <dgm:t>
        <a:bodyPr/>
        <a:lstStyle/>
        <a:p>
          <a:endParaRPr lang="ru-RU"/>
        </a:p>
      </dgm:t>
    </dgm:pt>
    <dgm:pt modelId="{3A8F9037-4DCF-484C-9828-ED89274256DD}" type="pres">
      <dgm:prSet presAssocID="{3EF5EAFF-16BE-4C01-8983-98B9D79377C8}" presName="Name9" presStyleLbl="sibTrans2D1" presStyleIdx="0" presStyleCnt="4"/>
      <dgm:spPr/>
      <dgm:t>
        <a:bodyPr/>
        <a:lstStyle/>
        <a:p>
          <a:endParaRPr lang="ru-RU"/>
        </a:p>
      </dgm:t>
    </dgm:pt>
    <dgm:pt modelId="{197A4F1D-568B-4789-9889-D36AD4B7A5B6}" type="pres">
      <dgm:prSet presAssocID="{3A95ADAA-79E8-46CF-95A8-09F95F70480C}" presName="composite2" presStyleCnt="0"/>
      <dgm:spPr/>
      <dgm:t>
        <a:bodyPr/>
        <a:lstStyle/>
        <a:p>
          <a:endParaRPr lang="ru-RU"/>
        </a:p>
      </dgm:t>
    </dgm:pt>
    <dgm:pt modelId="{4F8CE094-114D-4A8F-9843-5B52C3303A26}" type="pres">
      <dgm:prSet presAssocID="{3A95ADAA-79E8-46CF-95A8-09F95F70480C}" presName="dummyNode2" presStyleLbl="node1" presStyleIdx="0" presStyleCnt="5"/>
      <dgm:spPr/>
      <dgm:t>
        <a:bodyPr/>
        <a:lstStyle/>
        <a:p>
          <a:endParaRPr lang="ru-RU"/>
        </a:p>
      </dgm:t>
    </dgm:pt>
    <dgm:pt modelId="{B9637A80-256B-4700-B651-B092874A912E}" type="pres">
      <dgm:prSet presAssocID="{3A95ADAA-79E8-46CF-95A8-09F95F70480C}" presName="childNode2" presStyleLbl="bgAcc1" presStyleIdx="1" presStyleCnt="5" custScaleX="104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CF4EA-57A6-4F27-839F-83A2034C62CE}" type="pres">
      <dgm:prSet presAssocID="{3A95ADAA-79E8-46CF-95A8-09F95F70480C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D4378-78B7-48EC-8B75-B30A3C6EE0CA}" type="pres">
      <dgm:prSet presAssocID="{3A95ADAA-79E8-46CF-95A8-09F95F70480C}" presName="parentNode2" presStyleLbl="node1" presStyleIdx="1" presStyleCnt="5" custLinFactNeighborX="-2146" custLinFactNeighborY="-40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7B85F-0A7B-4603-8B3C-205584D9904F}" type="pres">
      <dgm:prSet presAssocID="{3A95ADAA-79E8-46CF-95A8-09F95F70480C}" presName="connSite2" presStyleCnt="0"/>
      <dgm:spPr/>
      <dgm:t>
        <a:bodyPr/>
        <a:lstStyle/>
        <a:p>
          <a:endParaRPr lang="ru-RU"/>
        </a:p>
      </dgm:t>
    </dgm:pt>
    <dgm:pt modelId="{7A46E9DA-BAEB-4B6D-833D-2D1CD09C71DD}" type="pres">
      <dgm:prSet presAssocID="{58772D9F-D1A7-478C-8C74-AE8AE1C6F441}" presName="Name18" presStyleLbl="sibTrans2D1" presStyleIdx="1" presStyleCnt="4"/>
      <dgm:spPr/>
      <dgm:t>
        <a:bodyPr/>
        <a:lstStyle/>
        <a:p>
          <a:endParaRPr lang="ru-RU"/>
        </a:p>
      </dgm:t>
    </dgm:pt>
    <dgm:pt modelId="{768E39D6-9788-4559-88CF-D4AB69B3751F}" type="pres">
      <dgm:prSet presAssocID="{7F98A9B1-06AA-4812-ABE0-A64D1E4F1190}" presName="composite1" presStyleCnt="0"/>
      <dgm:spPr/>
      <dgm:t>
        <a:bodyPr/>
        <a:lstStyle/>
        <a:p>
          <a:endParaRPr lang="ru-RU"/>
        </a:p>
      </dgm:t>
    </dgm:pt>
    <dgm:pt modelId="{40581E49-0968-40B0-9E2B-94982516D5DF}" type="pres">
      <dgm:prSet presAssocID="{7F98A9B1-06AA-4812-ABE0-A64D1E4F1190}" presName="dummyNode1" presStyleLbl="node1" presStyleIdx="1" presStyleCnt="5"/>
      <dgm:spPr/>
      <dgm:t>
        <a:bodyPr/>
        <a:lstStyle/>
        <a:p>
          <a:endParaRPr lang="ru-RU"/>
        </a:p>
      </dgm:t>
    </dgm:pt>
    <dgm:pt modelId="{E82DA29F-3567-44CB-A0F9-09099A3BBE7B}" type="pres">
      <dgm:prSet presAssocID="{7F98A9B1-06AA-4812-ABE0-A64D1E4F1190}" presName="childNode1" presStyleLbl="bgAcc1" presStyleIdx="2" presStyleCnt="5" custScaleX="189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55BD0-0087-4FA5-9F58-8AEFB6BCDAF8}" type="pres">
      <dgm:prSet presAssocID="{7F98A9B1-06AA-4812-ABE0-A64D1E4F1190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80048-A1BE-45BD-A817-88AD6355E499}" type="pres">
      <dgm:prSet presAssocID="{7F98A9B1-06AA-4812-ABE0-A64D1E4F1190}" presName="parentNode1" presStyleLbl="node1" presStyleIdx="2" presStyleCnt="5" custLinFactNeighborX="778" custLinFactNeighborY="50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4B53B-F5F5-4E75-A5E8-92456A537235}" type="pres">
      <dgm:prSet presAssocID="{7F98A9B1-06AA-4812-ABE0-A64D1E4F1190}" presName="connSite1" presStyleCnt="0"/>
      <dgm:spPr/>
      <dgm:t>
        <a:bodyPr/>
        <a:lstStyle/>
        <a:p>
          <a:endParaRPr lang="ru-RU"/>
        </a:p>
      </dgm:t>
    </dgm:pt>
    <dgm:pt modelId="{FFAA2624-700D-4CE5-A21F-9B336A0B99F3}" type="pres">
      <dgm:prSet presAssocID="{E4859333-782C-4E2A-A80A-9F35EC02BD98}" presName="Name9" presStyleLbl="sibTrans2D1" presStyleIdx="2" presStyleCnt="4"/>
      <dgm:spPr/>
      <dgm:t>
        <a:bodyPr/>
        <a:lstStyle/>
        <a:p>
          <a:endParaRPr lang="ru-RU"/>
        </a:p>
      </dgm:t>
    </dgm:pt>
    <dgm:pt modelId="{1B2B071B-3A78-4C49-8318-784DB10BFAC2}" type="pres">
      <dgm:prSet presAssocID="{D94F0F78-0892-4E93-81EE-9DBBDEE8EB0F}" presName="composite2" presStyleCnt="0"/>
      <dgm:spPr/>
      <dgm:t>
        <a:bodyPr/>
        <a:lstStyle/>
        <a:p>
          <a:endParaRPr lang="ru-RU"/>
        </a:p>
      </dgm:t>
    </dgm:pt>
    <dgm:pt modelId="{5C0C58F9-F043-43FF-A33C-66C2C035439D}" type="pres">
      <dgm:prSet presAssocID="{D94F0F78-0892-4E93-81EE-9DBBDEE8EB0F}" presName="dummyNode2" presStyleLbl="node1" presStyleIdx="2" presStyleCnt="5"/>
      <dgm:spPr/>
      <dgm:t>
        <a:bodyPr/>
        <a:lstStyle/>
        <a:p>
          <a:endParaRPr lang="ru-RU"/>
        </a:p>
      </dgm:t>
    </dgm:pt>
    <dgm:pt modelId="{4D6FC612-1D6A-43EE-9CCA-05790D1E8418}" type="pres">
      <dgm:prSet presAssocID="{D94F0F78-0892-4E93-81EE-9DBBDEE8EB0F}" presName="childNode2" presStyleLbl="bgAcc1" presStyleIdx="3" presStyleCnt="5" custScaleX="126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464B5-D1A9-4DCF-8AC2-7280A4FE563E}" type="pres">
      <dgm:prSet presAssocID="{D94F0F78-0892-4E93-81EE-9DBBDEE8EB0F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B75E3-55FE-4FB0-9EE5-3B20D97F6590}" type="pres">
      <dgm:prSet presAssocID="{D94F0F78-0892-4E93-81EE-9DBBDEE8EB0F}" presName="parentNode2" presStyleLbl="node1" presStyleIdx="3" presStyleCnt="5" custLinFactNeighborX="-3038" custLinFactNeighborY="-408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B894F-2628-4DE0-B6B3-5A832F90A267}" type="pres">
      <dgm:prSet presAssocID="{D94F0F78-0892-4E93-81EE-9DBBDEE8EB0F}" presName="connSite2" presStyleCnt="0"/>
      <dgm:spPr/>
      <dgm:t>
        <a:bodyPr/>
        <a:lstStyle/>
        <a:p>
          <a:endParaRPr lang="ru-RU"/>
        </a:p>
      </dgm:t>
    </dgm:pt>
    <dgm:pt modelId="{0EC3FA8D-7BD1-447C-B322-921D492FF0C2}" type="pres">
      <dgm:prSet presAssocID="{6C8235B9-E82A-4632-A144-5E5275173F66}" presName="Name18" presStyleLbl="sibTrans2D1" presStyleIdx="3" presStyleCnt="4"/>
      <dgm:spPr/>
      <dgm:t>
        <a:bodyPr/>
        <a:lstStyle/>
        <a:p>
          <a:endParaRPr lang="ru-RU"/>
        </a:p>
      </dgm:t>
    </dgm:pt>
    <dgm:pt modelId="{FA01171A-6F42-4EEA-A2EC-C395E1EDB822}" type="pres">
      <dgm:prSet presAssocID="{61295890-B5D6-45BC-A795-7FC8A2BEFE4E}" presName="composite1" presStyleCnt="0"/>
      <dgm:spPr/>
      <dgm:t>
        <a:bodyPr/>
        <a:lstStyle/>
        <a:p>
          <a:endParaRPr lang="ru-RU"/>
        </a:p>
      </dgm:t>
    </dgm:pt>
    <dgm:pt modelId="{C48F5FA6-4778-41B5-9649-173B0D33255E}" type="pres">
      <dgm:prSet presAssocID="{61295890-B5D6-45BC-A795-7FC8A2BEFE4E}" presName="dummyNode1" presStyleLbl="node1" presStyleIdx="3" presStyleCnt="5"/>
      <dgm:spPr/>
      <dgm:t>
        <a:bodyPr/>
        <a:lstStyle/>
        <a:p>
          <a:endParaRPr lang="ru-RU"/>
        </a:p>
      </dgm:t>
    </dgm:pt>
    <dgm:pt modelId="{8D54EE51-E477-4244-B3E3-02A61613D600}" type="pres">
      <dgm:prSet presAssocID="{61295890-B5D6-45BC-A795-7FC8A2BEFE4E}" presName="childNode1" presStyleLbl="bgAcc1" presStyleIdx="4" presStyleCnt="5" custScaleX="152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24EAA-5608-4262-84A4-CFA03BF71F6F}" type="pres">
      <dgm:prSet presAssocID="{61295890-B5D6-45BC-A795-7FC8A2BEFE4E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54F6D-B08C-432D-8F83-EAFF38BA1D51}" type="pres">
      <dgm:prSet presAssocID="{61295890-B5D6-45BC-A795-7FC8A2BEFE4E}" presName="parentNode1" presStyleLbl="node1" presStyleIdx="4" presStyleCnt="5" custLinFactNeighborX="4412" custLinFactNeighborY="506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3DA3E-D60E-4589-8CE6-1783E2525A77}" type="pres">
      <dgm:prSet presAssocID="{61295890-B5D6-45BC-A795-7FC8A2BEFE4E}" presName="connSite1" presStyleCnt="0"/>
      <dgm:spPr/>
      <dgm:t>
        <a:bodyPr/>
        <a:lstStyle/>
        <a:p>
          <a:endParaRPr lang="ru-RU"/>
        </a:p>
      </dgm:t>
    </dgm:pt>
  </dgm:ptLst>
  <dgm:cxnLst>
    <dgm:cxn modelId="{66BA47F4-C2B9-4528-A388-02FF25241852}" type="presOf" srcId="{944CC22F-0A67-44A8-AF75-2DA6B38CA418}" destId="{B56CE08E-1800-4B4F-A024-B5D16B6A6A81}" srcOrd="0" destOrd="0" presId="urn:microsoft.com/office/officeart/2005/8/layout/hProcess4"/>
    <dgm:cxn modelId="{A055955F-C197-4FAA-BBEF-45500C681004}" srcId="{AE6B7D58-572B-4635-A8F4-A5F80C53748B}" destId="{3A95ADAA-79E8-46CF-95A8-09F95F70480C}" srcOrd="1" destOrd="0" parTransId="{37CDCF30-3BAF-4DB4-9679-3C2C6A556062}" sibTransId="{58772D9F-D1A7-478C-8C74-AE8AE1C6F441}"/>
    <dgm:cxn modelId="{AD99477A-3E09-484A-900D-FB6C5D03326A}" type="presOf" srcId="{D94F0F78-0892-4E93-81EE-9DBBDEE8EB0F}" destId="{447B75E3-55FE-4FB0-9EE5-3B20D97F6590}" srcOrd="0" destOrd="0" presId="urn:microsoft.com/office/officeart/2005/8/layout/hProcess4"/>
    <dgm:cxn modelId="{6066D71A-205E-4E51-89C9-F1CB77068DE7}" type="presOf" srcId="{E4859333-782C-4E2A-A80A-9F35EC02BD98}" destId="{FFAA2624-700D-4CE5-A21F-9B336A0B99F3}" srcOrd="0" destOrd="0" presId="urn:microsoft.com/office/officeart/2005/8/layout/hProcess4"/>
    <dgm:cxn modelId="{137E67EB-3168-434B-94DE-3A64BFF2B73E}" type="presOf" srcId="{21BC858B-18D2-4AF1-BCE5-1384F9E8D156}" destId="{8D54EE51-E477-4244-B3E3-02A61613D600}" srcOrd="0" destOrd="0" presId="urn:microsoft.com/office/officeart/2005/8/layout/hProcess4"/>
    <dgm:cxn modelId="{C7769258-D73E-435F-82FB-0355E1DB49E4}" type="presOf" srcId="{7F98A9B1-06AA-4812-ABE0-A64D1E4F1190}" destId="{09E80048-A1BE-45BD-A817-88AD6355E499}" srcOrd="0" destOrd="0" presId="urn:microsoft.com/office/officeart/2005/8/layout/hProcess4"/>
    <dgm:cxn modelId="{B1766E46-ABDA-4B05-81C6-33C19435A6CB}" srcId="{8659D8B0-3C91-4849-AE17-D3F26CED68C0}" destId="{944CC22F-0A67-44A8-AF75-2DA6B38CA418}" srcOrd="0" destOrd="0" parTransId="{93D88D59-03A4-4723-BDF7-503DC15E9D86}" sibTransId="{F43CB55B-BD96-4F41-948C-F679EB468D1D}"/>
    <dgm:cxn modelId="{33A2995B-4C2D-4F07-968A-0061A0867466}" type="presOf" srcId="{6C8235B9-E82A-4632-A144-5E5275173F66}" destId="{0EC3FA8D-7BD1-447C-B322-921D492FF0C2}" srcOrd="0" destOrd="0" presId="urn:microsoft.com/office/officeart/2005/8/layout/hProcess4"/>
    <dgm:cxn modelId="{C14D6F94-6A96-4481-B444-005E1C97182B}" srcId="{3A95ADAA-79E8-46CF-95A8-09F95F70480C}" destId="{827675BB-BD7F-4AF3-8F1C-1E07F95FCE0C}" srcOrd="0" destOrd="0" parTransId="{D2C26D04-3BD5-4934-B178-FA9EEC4F1022}" sibTransId="{7B515378-8709-4E11-A5B1-504B77DA7F07}"/>
    <dgm:cxn modelId="{C31DF884-79CC-4AE5-96E7-35202C1C5DB9}" type="presOf" srcId="{95C93280-8C6D-4093-8331-BE1239133D8A}" destId="{78924EAA-5608-4262-84A4-CFA03BF71F6F}" srcOrd="1" destOrd="1" presId="urn:microsoft.com/office/officeart/2005/8/layout/hProcess4"/>
    <dgm:cxn modelId="{37F91245-8550-4883-A85A-26D5D002D8F1}" type="presOf" srcId="{B4E69AD0-237D-4DC6-86B3-7BBBF961EEBE}" destId="{9BA464B5-D1A9-4DCF-8AC2-7280A4FE563E}" srcOrd="1" destOrd="0" presId="urn:microsoft.com/office/officeart/2005/8/layout/hProcess4"/>
    <dgm:cxn modelId="{2A59B127-3CA1-4818-ACB2-89AB68A5549B}" type="presOf" srcId="{3EF5EAFF-16BE-4C01-8983-98B9D79377C8}" destId="{3A8F9037-4DCF-484C-9828-ED89274256DD}" srcOrd="0" destOrd="0" presId="urn:microsoft.com/office/officeart/2005/8/layout/hProcess4"/>
    <dgm:cxn modelId="{9F9F97D0-EE0F-4AE8-A842-7B058C348261}" type="presOf" srcId="{67E7D6F6-EEAC-48DA-8856-91415B6F17AE}" destId="{33F55BD0-0087-4FA5-9F58-8AEFB6BCDAF8}" srcOrd="1" destOrd="0" presId="urn:microsoft.com/office/officeart/2005/8/layout/hProcess4"/>
    <dgm:cxn modelId="{DE36A657-692B-41E1-B6E7-4D88FB00B01D}" type="presOf" srcId="{AE6B7D58-572B-4635-A8F4-A5F80C53748B}" destId="{9C81234C-590F-4D6C-88DE-FA8D3A36275C}" srcOrd="0" destOrd="0" presId="urn:microsoft.com/office/officeart/2005/8/layout/hProcess4"/>
    <dgm:cxn modelId="{A7F2005F-14D4-42C8-B1A8-4621B97E078B}" type="presOf" srcId="{67E7D6F6-EEAC-48DA-8856-91415B6F17AE}" destId="{E82DA29F-3567-44CB-A0F9-09099A3BBE7B}" srcOrd="0" destOrd="0" presId="urn:microsoft.com/office/officeart/2005/8/layout/hProcess4"/>
    <dgm:cxn modelId="{A984C680-B80C-457E-886B-BDA6F5390750}" type="presOf" srcId="{827675BB-BD7F-4AF3-8F1C-1E07F95FCE0C}" destId="{00ECF4EA-57A6-4F27-839F-83A2034C62CE}" srcOrd="1" destOrd="0" presId="urn:microsoft.com/office/officeart/2005/8/layout/hProcess4"/>
    <dgm:cxn modelId="{55429AE6-F692-4984-A961-B7377DACD54D}" type="presOf" srcId="{58772D9F-D1A7-478C-8C74-AE8AE1C6F441}" destId="{7A46E9DA-BAEB-4B6D-833D-2D1CD09C71DD}" srcOrd="0" destOrd="0" presId="urn:microsoft.com/office/officeart/2005/8/layout/hProcess4"/>
    <dgm:cxn modelId="{AC91554C-E95B-4A69-92CF-7DFDCB6AE377}" type="presOf" srcId="{21BC858B-18D2-4AF1-BCE5-1384F9E8D156}" destId="{78924EAA-5608-4262-84A4-CFA03BF71F6F}" srcOrd="1" destOrd="0" presId="urn:microsoft.com/office/officeart/2005/8/layout/hProcess4"/>
    <dgm:cxn modelId="{02C521D8-0AE6-44E4-97C0-638F5569A28B}" srcId="{AE6B7D58-572B-4635-A8F4-A5F80C53748B}" destId="{D94F0F78-0892-4E93-81EE-9DBBDEE8EB0F}" srcOrd="3" destOrd="0" parTransId="{885C6E07-F1B8-43BD-A38B-E32E05298608}" sibTransId="{6C8235B9-E82A-4632-A144-5E5275173F66}"/>
    <dgm:cxn modelId="{5B80A1A0-1B31-469C-AA93-AF58BACCF76F}" srcId="{AE6B7D58-572B-4635-A8F4-A5F80C53748B}" destId="{8659D8B0-3C91-4849-AE17-D3F26CED68C0}" srcOrd="0" destOrd="0" parTransId="{5E1CB2D0-3074-4010-8E18-D6B60F995860}" sibTransId="{3EF5EAFF-16BE-4C01-8983-98B9D79377C8}"/>
    <dgm:cxn modelId="{79FD3156-FADD-4D6B-BD3A-33E8F764B05F}" type="presOf" srcId="{827675BB-BD7F-4AF3-8F1C-1E07F95FCE0C}" destId="{B9637A80-256B-4700-B651-B092874A912E}" srcOrd="0" destOrd="0" presId="urn:microsoft.com/office/officeart/2005/8/layout/hProcess4"/>
    <dgm:cxn modelId="{8F672F4D-7C46-48B9-9CF7-A6B173B3CD8E}" srcId="{7F98A9B1-06AA-4812-ABE0-A64D1E4F1190}" destId="{67E7D6F6-EEAC-48DA-8856-91415B6F17AE}" srcOrd="0" destOrd="0" parTransId="{2E2E2480-AD7D-43B3-926A-361C186E68B2}" sibTransId="{3DBCA706-26CE-45A2-8ED3-27A1E2310DD9}"/>
    <dgm:cxn modelId="{80694056-4431-4F0D-AC70-FE398DC81227}" srcId="{D94F0F78-0892-4E93-81EE-9DBBDEE8EB0F}" destId="{B4E69AD0-237D-4DC6-86B3-7BBBF961EEBE}" srcOrd="0" destOrd="0" parTransId="{45F637EE-5BF9-4B03-8154-7D5F9FC9C1E1}" sibTransId="{0FE4573F-10AC-483D-82F7-C17C0332E2A0}"/>
    <dgm:cxn modelId="{2708BF54-DE67-431B-8DA6-FC239E65B91D}" type="presOf" srcId="{B4E69AD0-237D-4DC6-86B3-7BBBF961EEBE}" destId="{4D6FC612-1D6A-43EE-9CCA-05790D1E8418}" srcOrd="0" destOrd="0" presId="urn:microsoft.com/office/officeart/2005/8/layout/hProcess4"/>
    <dgm:cxn modelId="{783F4FA1-74B8-4401-A280-52E93370B1F8}" type="presOf" srcId="{8659D8B0-3C91-4849-AE17-D3F26CED68C0}" destId="{CEC24E5E-9251-4EC2-964F-97431E0C8181}" srcOrd="0" destOrd="0" presId="urn:microsoft.com/office/officeart/2005/8/layout/hProcess4"/>
    <dgm:cxn modelId="{54327059-3CC5-411C-ABD1-F95925041CBC}" srcId="{AE6B7D58-572B-4635-A8F4-A5F80C53748B}" destId="{7F98A9B1-06AA-4812-ABE0-A64D1E4F1190}" srcOrd="2" destOrd="0" parTransId="{64A202F6-D40F-4B32-9266-0A5F0E94EFA2}" sibTransId="{E4859333-782C-4E2A-A80A-9F35EC02BD98}"/>
    <dgm:cxn modelId="{64449C5C-E9A4-480F-9193-823ACAEFAEEF}" type="presOf" srcId="{95C93280-8C6D-4093-8331-BE1239133D8A}" destId="{8D54EE51-E477-4244-B3E3-02A61613D600}" srcOrd="0" destOrd="1" presId="urn:microsoft.com/office/officeart/2005/8/layout/hProcess4"/>
    <dgm:cxn modelId="{424054DC-9E16-4DCB-BD5B-D4DAC8813545}" type="presOf" srcId="{3A95ADAA-79E8-46CF-95A8-09F95F70480C}" destId="{147D4378-78B7-48EC-8B75-B30A3C6EE0CA}" srcOrd="0" destOrd="0" presId="urn:microsoft.com/office/officeart/2005/8/layout/hProcess4"/>
    <dgm:cxn modelId="{FDF65E96-0B96-42C7-9416-5DFA30EC834D}" type="presOf" srcId="{61295890-B5D6-45BC-A795-7FC8A2BEFE4E}" destId="{5E754F6D-B08C-432D-8F83-EAFF38BA1D51}" srcOrd="0" destOrd="0" presId="urn:microsoft.com/office/officeart/2005/8/layout/hProcess4"/>
    <dgm:cxn modelId="{C5E86079-7D04-4BCC-B90D-23DDB3D22EEB}" type="presOf" srcId="{944CC22F-0A67-44A8-AF75-2DA6B38CA418}" destId="{AEF2D917-52AC-4AE6-B973-A8AC1DF47969}" srcOrd="1" destOrd="0" presId="urn:microsoft.com/office/officeart/2005/8/layout/hProcess4"/>
    <dgm:cxn modelId="{07EE586F-CFCA-4055-BEFE-3F313741165A}" srcId="{61295890-B5D6-45BC-A795-7FC8A2BEFE4E}" destId="{95C93280-8C6D-4093-8331-BE1239133D8A}" srcOrd="1" destOrd="0" parTransId="{458503D3-4381-47F4-BE26-ACA05E61D833}" sibTransId="{4CDEDC3E-7CF9-43AD-BDDE-A3F4DF5A220A}"/>
    <dgm:cxn modelId="{EF67DAFC-A40B-4ED1-9B5B-BFCA4C1F1628}" srcId="{AE6B7D58-572B-4635-A8F4-A5F80C53748B}" destId="{61295890-B5D6-45BC-A795-7FC8A2BEFE4E}" srcOrd="4" destOrd="0" parTransId="{7328F271-FC41-422F-8713-E12EACBDAB6E}" sibTransId="{D2FDD16F-430E-4484-9CE4-70D45BA081E7}"/>
    <dgm:cxn modelId="{0505F28F-EDA7-4845-9A90-74D2C456C29E}" srcId="{61295890-B5D6-45BC-A795-7FC8A2BEFE4E}" destId="{21BC858B-18D2-4AF1-BCE5-1384F9E8D156}" srcOrd="0" destOrd="0" parTransId="{79BB2921-CD3F-4BDD-95D4-896047792A8A}" sibTransId="{01F7F379-B555-47B7-B248-B922A0009F7A}"/>
    <dgm:cxn modelId="{34EDD4F2-C67C-4567-86CD-4B3AE072D148}" type="presParOf" srcId="{9C81234C-590F-4D6C-88DE-FA8D3A36275C}" destId="{B38F3A5B-8E33-4145-A81C-42783E7C37C6}" srcOrd="0" destOrd="0" presId="urn:microsoft.com/office/officeart/2005/8/layout/hProcess4"/>
    <dgm:cxn modelId="{850B5037-0533-4005-98FD-5FCCBE02600C}" type="presParOf" srcId="{9C81234C-590F-4D6C-88DE-FA8D3A36275C}" destId="{FFCDB37F-1AC8-4257-BC32-E96E7880D472}" srcOrd="1" destOrd="0" presId="urn:microsoft.com/office/officeart/2005/8/layout/hProcess4"/>
    <dgm:cxn modelId="{FDD7C77D-671B-4C93-939C-7EF0AE2A597C}" type="presParOf" srcId="{9C81234C-590F-4D6C-88DE-FA8D3A36275C}" destId="{E4D8F958-2C82-40DE-BDB5-81C15476710E}" srcOrd="2" destOrd="0" presId="urn:microsoft.com/office/officeart/2005/8/layout/hProcess4"/>
    <dgm:cxn modelId="{E200A269-4618-47C2-9DF7-E2556BF0186F}" type="presParOf" srcId="{E4D8F958-2C82-40DE-BDB5-81C15476710E}" destId="{3F3235B9-5ECD-4B05-A8E4-1FF856A27784}" srcOrd="0" destOrd="0" presId="urn:microsoft.com/office/officeart/2005/8/layout/hProcess4"/>
    <dgm:cxn modelId="{32A1CBE0-DDC1-466B-9357-0A1DC0F8A6C0}" type="presParOf" srcId="{3F3235B9-5ECD-4B05-A8E4-1FF856A27784}" destId="{DAFDC01F-5CB0-4FE9-94CD-55CE3337166C}" srcOrd="0" destOrd="0" presId="urn:microsoft.com/office/officeart/2005/8/layout/hProcess4"/>
    <dgm:cxn modelId="{0222E0D7-AEE3-4FBF-956B-F900ECB68746}" type="presParOf" srcId="{3F3235B9-5ECD-4B05-A8E4-1FF856A27784}" destId="{B56CE08E-1800-4B4F-A024-B5D16B6A6A81}" srcOrd="1" destOrd="0" presId="urn:microsoft.com/office/officeart/2005/8/layout/hProcess4"/>
    <dgm:cxn modelId="{0A92CA92-439C-43B1-BB28-859487188F15}" type="presParOf" srcId="{3F3235B9-5ECD-4B05-A8E4-1FF856A27784}" destId="{AEF2D917-52AC-4AE6-B973-A8AC1DF47969}" srcOrd="2" destOrd="0" presId="urn:microsoft.com/office/officeart/2005/8/layout/hProcess4"/>
    <dgm:cxn modelId="{2D11D763-20BF-44F0-84AE-C99F555401CA}" type="presParOf" srcId="{3F3235B9-5ECD-4B05-A8E4-1FF856A27784}" destId="{CEC24E5E-9251-4EC2-964F-97431E0C8181}" srcOrd="3" destOrd="0" presId="urn:microsoft.com/office/officeart/2005/8/layout/hProcess4"/>
    <dgm:cxn modelId="{3EB780FD-7AEE-4F70-BD89-329CF2DB5E98}" type="presParOf" srcId="{3F3235B9-5ECD-4B05-A8E4-1FF856A27784}" destId="{A7FF02E3-60CD-49EE-9848-1E822C94F651}" srcOrd="4" destOrd="0" presId="urn:microsoft.com/office/officeart/2005/8/layout/hProcess4"/>
    <dgm:cxn modelId="{D6D91503-BE6C-460D-8822-D7AB292697FB}" type="presParOf" srcId="{E4D8F958-2C82-40DE-BDB5-81C15476710E}" destId="{3A8F9037-4DCF-484C-9828-ED89274256DD}" srcOrd="1" destOrd="0" presId="urn:microsoft.com/office/officeart/2005/8/layout/hProcess4"/>
    <dgm:cxn modelId="{73BC5AF5-198C-4D75-BE31-9E125BA5CD2E}" type="presParOf" srcId="{E4D8F958-2C82-40DE-BDB5-81C15476710E}" destId="{197A4F1D-568B-4789-9889-D36AD4B7A5B6}" srcOrd="2" destOrd="0" presId="urn:microsoft.com/office/officeart/2005/8/layout/hProcess4"/>
    <dgm:cxn modelId="{D013FC38-96BA-49B7-B99D-982130E877CE}" type="presParOf" srcId="{197A4F1D-568B-4789-9889-D36AD4B7A5B6}" destId="{4F8CE094-114D-4A8F-9843-5B52C3303A26}" srcOrd="0" destOrd="0" presId="urn:microsoft.com/office/officeart/2005/8/layout/hProcess4"/>
    <dgm:cxn modelId="{04E523F1-DD9B-49D7-A86B-1FEA0DB935F3}" type="presParOf" srcId="{197A4F1D-568B-4789-9889-D36AD4B7A5B6}" destId="{B9637A80-256B-4700-B651-B092874A912E}" srcOrd="1" destOrd="0" presId="urn:microsoft.com/office/officeart/2005/8/layout/hProcess4"/>
    <dgm:cxn modelId="{3ABFCACF-B0B2-4F22-9676-516D2768CF18}" type="presParOf" srcId="{197A4F1D-568B-4789-9889-D36AD4B7A5B6}" destId="{00ECF4EA-57A6-4F27-839F-83A2034C62CE}" srcOrd="2" destOrd="0" presId="urn:microsoft.com/office/officeart/2005/8/layout/hProcess4"/>
    <dgm:cxn modelId="{C2FD51DB-4C74-44AB-BDAD-3055084090E0}" type="presParOf" srcId="{197A4F1D-568B-4789-9889-D36AD4B7A5B6}" destId="{147D4378-78B7-48EC-8B75-B30A3C6EE0CA}" srcOrd="3" destOrd="0" presId="urn:microsoft.com/office/officeart/2005/8/layout/hProcess4"/>
    <dgm:cxn modelId="{F0B61CE9-5B09-41D9-9727-8CAF75806E01}" type="presParOf" srcId="{197A4F1D-568B-4789-9889-D36AD4B7A5B6}" destId="{A0C7B85F-0A7B-4603-8B3C-205584D9904F}" srcOrd="4" destOrd="0" presId="urn:microsoft.com/office/officeart/2005/8/layout/hProcess4"/>
    <dgm:cxn modelId="{B4FAD13E-DD55-4588-B572-2D0F6416C284}" type="presParOf" srcId="{E4D8F958-2C82-40DE-BDB5-81C15476710E}" destId="{7A46E9DA-BAEB-4B6D-833D-2D1CD09C71DD}" srcOrd="3" destOrd="0" presId="urn:microsoft.com/office/officeart/2005/8/layout/hProcess4"/>
    <dgm:cxn modelId="{BD45D433-0CA3-45D8-B217-5104DB9CE717}" type="presParOf" srcId="{E4D8F958-2C82-40DE-BDB5-81C15476710E}" destId="{768E39D6-9788-4559-88CF-D4AB69B3751F}" srcOrd="4" destOrd="0" presId="urn:microsoft.com/office/officeart/2005/8/layout/hProcess4"/>
    <dgm:cxn modelId="{2EA7FA64-8C1B-483D-B34D-DB0339959561}" type="presParOf" srcId="{768E39D6-9788-4559-88CF-D4AB69B3751F}" destId="{40581E49-0968-40B0-9E2B-94982516D5DF}" srcOrd="0" destOrd="0" presId="urn:microsoft.com/office/officeart/2005/8/layout/hProcess4"/>
    <dgm:cxn modelId="{3FC9276F-C31E-4883-81DE-59921A5072F9}" type="presParOf" srcId="{768E39D6-9788-4559-88CF-D4AB69B3751F}" destId="{E82DA29F-3567-44CB-A0F9-09099A3BBE7B}" srcOrd="1" destOrd="0" presId="urn:microsoft.com/office/officeart/2005/8/layout/hProcess4"/>
    <dgm:cxn modelId="{5A327E51-2030-4791-9B32-BE435389028F}" type="presParOf" srcId="{768E39D6-9788-4559-88CF-D4AB69B3751F}" destId="{33F55BD0-0087-4FA5-9F58-8AEFB6BCDAF8}" srcOrd="2" destOrd="0" presId="urn:microsoft.com/office/officeart/2005/8/layout/hProcess4"/>
    <dgm:cxn modelId="{26C664C1-6813-4B89-9B9C-DF180B92C14B}" type="presParOf" srcId="{768E39D6-9788-4559-88CF-D4AB69B3751F}" destId="{09E80048-A1BE-45BD-A817-88AD6355E499}" srcOrd="3" destOrd="0" presId="urn:microsoft.com/office/officeart/2005/8/layout/hProcess4"/>
    <dgm:cxn modelId="{FB479E21-A389-40C8-BC26-E21DC900149A}" type="presParOf" srcId="{768E39D6-9788-4559-88CF-D4AB69B3751F}" destId="{52D4B53B-F5F5-4E75-A5E8-92456A537235}" srcOrd="4" destOrd="0" presId="urn:microsoft.com/office/officeart/2005/8/layout/hProcess4"/>
    <dgm:cxn modelId="{68498669-FF27-4AA8-9C4E-32886D6DE162}" type="presParOf" srcId="{E4D8F958-2C82-40DE-BDB5-81C15476710E}" destId="{FFAA2624-700D-4CE5-A21F-9B336A0B99F3}" srcOrd="5" destOrd="0" presId="urn:microsoft.com/office/officeart/2005/8/layout/hProcess4"/>
    <dgm:cxn modelId="{21D905FA-C318-4286-9DB2-991CB442F267}" type="presParOf" srcId="{E4D8F958-2C82-40DE-BDB5-81C15476710E}" destId="{1B2B071B-3A78-4C49-8318-784DB10BFAC2}" srcOrd="6" destOrd="0" presId="urn:microsoft.com/office/officeart/2005/8/layout/hProcess4"/>
    <dgm:cxn modelId="{D8BEE092-D24C-4350-B5BE-6AAE4253BC01}" type="presParOf" srcId="{1B2B071B-3A78-4C49-8318-784DB10BFAC2}" destId="{5C0C58F9-F043-43FF-A33C-66C2C035439D}" srcOrd="0" destOrd="0" presId="urn:microsoft.com/office/officeart/2005/8/layout/hProcess4"/>
    <dgm:cxn modelId="{E7679A1F-02D9-4E12-9987-3F2964EC892C}" type="presParOf" srcId="{1B2B071B-3A78-4C49-8318-784DB10BFAC2}" destId="{4D6FC612-1D6A-43EE-9CCA-05790D1E8418}" srcOrd="1" destOrd="0" presId="urn:microsoft.com/office/officeart/2005/8/layout/hProcess4"/>
    <dgm:cxn modelId="{A9C9E0E1-3A43-48F1-A598-0C309A4DCFE9}" type="presParOf" srcId="{1B2B071B-3A78-4C49-8318-784DB10BFAC2}" destId="{9BA464B5-D1A9-4DCF-8AC2-7280A4FE563E}" srcOrd="2" destOrd="0" presId="urn:microsoft.com/office/officeart/2005/8/layout/hProcess4"/>
    <dgm:cxn modelId="{B7ED095C-DCA7-42BE-B29C-56A0A5E913E2}" type="presParOf" srcId="{1B2B071B-3A78-4C49-8318-784DB10BFAC2}" destId="{447B75E3-55FE-4FB0-9EE5-3B20D97F6590}" srcOrd="3" destOrd="0" presId="urn:microsoft.com/office/officeart/2005/8/layout/hProcess4"/>
    <dgm:cxn modelId="{C7B14527-F8D1-4E4B-8596-3B2D76A1FA08}" type="presParOf" srcId="{1B2B071B-3A78-4C49-8318-784DB10BFAC2}" destId="{E5EB894F-2628-4DE0-B6B3-5A832F90A267}" srcOrd="4" destOrd="0" presId="urn:microsoft.com/office/officeart/2005/8/layout/hProcess4"/>
    <dgm:cxn modelId="{3A67BB25-2975-4D75-9894-A4F6669BC014}" type="presParOf" srcId="{E4D8F958-2C82-40DE-BDB5-81C15476710E}" destId="{0EC3FA8D-7BD1-447C-B322-921D492FF0C2}" srcOrd="7" destOrd="0" presId="urn:microsoft.com/office/officeart/2005/8/layout/hProcess4"/>
    <dgm:cxn modelId="{DD0D90AE-185F-4160-BF6F-CBD168C676FA}" type="presParOf" srcId="{E4D8F958-2C82-40DE-BDB5-81C15476710E}" destId="{FA01171A-6F42-4EEA-A2EC-C395E1EDB822}" srcOrd="8" destOrd="0" presId="urn:microsoft.com/office/officeart/2005/8/layout/hProcess4"/>
    <dgm:cxn modelId="{D511281A-AAE3-467D-9446-5C569C41E1C8}" type="presParOf" srcId="{FA01171A-6F42-4EEA-A2EC-C395E1EDB822}" destId="{C48F5FA6-4778-41B5-9649-173B0D33255E}" srcOrd="0" destOrd="0" presId="urn:microsoft.com/office/officeart/2005/8/layout/hProcess4"/>
    <dgm:cxn modelId="{4499BBFF-1F01-41E1-B152-12891CAEF1BA}" type="presParOf" srcId="{FA01171A-6F42-4EEA-A2EC-C395E1EDB822}" destId="{8D54EE51-E477-4244-B3E3-02A61613D600}" srcOrd="1" destOrd="0" presId="urn:microsoft.com/office/officeart/2005/8/layout/hProcess4"/>
    <dgm:cxn modelId="{C52C8207-FDDE-46C1-B5B5-C9BF642467AF}" type="presParOf" srcId="{FA01171A-6F42-4EEA-A2EC-C395E1EDB822}" destId="{78924EAA-5608-4262-84A4-CFA03BF71F6F}" srcOrd="2" destOrd="0" presId="urn:microsoft.com/office/officeart/2005/8/layout/hProcess4"/>
    <dgm:cxn modelId="{F31403F4-6C01-43C1-A092-6E7E85E83CAB}" type="presParOf" srcId="{FA01171A-6F42-4EEA-A2EC-C395E1EDB822}" destId="{5E754F6D-B08C-432D-8F83-EAFF38BA1D51}" srcOrd="3" destOrd="0" presId="urn:microsoft.com/office/officeart/2005/8/layout/hProcess4"/>
    <dgm:cxn modelId="{A01545B5-9E2A-4C64-867A-5132A93F845A}" type="presParOf" srcId="{FA01171A-6F42-4EEA-A2EC-C395E1EDB822}" destId="{E0B3DA3E-D60E-4589-8CE6-1783E2525A7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4A2E5C-0FCE-4E29-8947-FC8127AB1780}" type="doc">
      <dgm:prSet loTypeId="urn:microsoft.com/office/officeart/2005/8/layout/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C299456-5F8F-4C7A-B052-320E4C347FE9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spcBef>
              <a:spcPts val="600"/>
            </a:spcBef>
          </a:pPr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Подключено организаций</a:t>
          </a:r>
        </a:p>
        <a:p>
          <a:pPr algn="ctr">
            <a:spcBef>
              <a:spcPts val="600"/>
            </a:spcBef>
          </a:pPr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1 800</a:t>
          </a:r>
          <a:endParaRPr lang="ru-RU" sz="2800" b="1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62CC926-9102-4008-97A8-9B7E797AFD73}" type="parTrans" cxnId="{DD1D86EB-AD9D-4A6C-97DF-64B641FBAB0E}">
      <dgm:prSet/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DC982C0-93F8-4F39-95E3-57E3FC241CCF}" type="sibTrans" cxnId="{DD1D86EB-AD9D-4A6C-97DF-64B641FBAB0E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AB95C8-6714-4C63-82A6-AC745C26B8F2}">
      <dgm:prSet phldrT="[Текст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spcBef>
              <a:spcPct val="0"/>
            </a:spcBef>
          </a:pPr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Кол-во зарегистрированных в системе </a:t>
          </a:r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пользователей</a:t>
          </a:r>
        </a:p>
        <a:p>
          <a:pPr algn="ctr">
            <a:spcBef>
              <a:spcPct val="0"/>
            </a:spcBef>
          </a:pPr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42 000</a:t>
          </a:r>
          <a:endParaRPr lang="ru-RU" sz="2800" b="1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EED35040-D8D8-484A-9509-1E786F4B4237}" type="parTrans" cxnId="{043CBD21-4805-4CAF-8A60-AC84D1E845BB}">
      <dgm:prSet/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E2B4F84-60FF-4B4E-9C99-768B927A7E79}" type="sibTrans" cxnId="{043CBD21-4805-4CAF-8A60-AC84D1E845BB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555F117-9D57-4053-8758-BC704A61874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Объем документов в системе</a:t>
          </a:r>
        </a:p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10 ТБ</a:t>
          </a:r>
          <a:endParaRPr lang="ru-RU" sz="2800" b="1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6C3B974B-E848-47B8-8695-71A1177A8FA5}" type="parTrans" cxnId="{BDDD5B69-790E-4BC4-BFBB-C34C928428CD}">
      <dgm:prSet/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26449E-5537-40CD-B9F6-08FBB159B519}" type="sibTrans" cxnId="{BDDD5B69-790E-4BC4-BFBB-C34C928428CD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3AA45AD-15C7-4617-9C09-7D948ED16613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Кол-во поступающих вызовов в службу технической поддержки в месяц</a:t>
          </a:r>
        </a:p>
        <a:p>
          <a:pPr algn="ctr"/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8 000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D0EDD742-0D80-4212-B340-064F56B8C13C}" type="parTrans" cxnId="{670EDBB9-5731-47BA-B6D6-0332D4CB0649}">
      <dgm:prSet/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18851B1-F481-4B34-B3B6-B50CDDC66484}" type="sibTrans" cxnId="{670EDBB9-5731-47BA-B6D6-0332D4CB0649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C48F5A0-EBC5-42DC-AF67-77656343CA1E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Кол-во регистрируемых документов в месяц</a:t>
          </a:r>
        </a:p>
        <a:p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300 000</a:t>
          </a:r>
          <a:endParaRPr lang="ru-RU" sz="2400" b="1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08654B10-CA08-454B-94D1-8DFC8BADC9AD}" type="parTrans" cxnId="{5DA8C2D9-B038-4A5B-BDEB-FB633F2F028A}">
      <dgm:prSet/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3B5BEF-A43B-4699-899B-0902F6E45C80}" type="sibTrans" cxnId="{5DA8C2D9-B038-4A5B-BDEB-FB633F2F028A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sz="1050" b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45B026-B2E2-48EE-8243-695E8B48E3D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Обрабатывается     </a:t>
          </a:r>
          <a:r>
            <a:rPr lang="ru-RU" sz="1700" dirty="0" smtClean="0"/>
            <a:t> </a:t>
          </a:r>
          <a:r>
            <a:rPr lang="ru-RU" sz="2400" b="1" dirty="0" smtClean="0"/>
            <a:t>121 0</a:t>
          </a:r>
          <a:r>
            <a:rPr lang="ru-RU" sz="24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00 </a:t>
          </a:r>
          <a:r>
            <a:rPr lang="ru-RU" sz="105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обращений граждан в месяц</a:t>
          </a:r>
          <a:endParaRPr lang="ru-RU" sz="1050" b="0" dirty="0" smtClean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AEF996FC-2927-4A4B-B338-B12C3344ACB5}" type="parTrans" cxnId="{2CEE0EC4-0E48-4C36-9CC2-A1026D03D177}">
      <dgm:prSet/>
      <dgm:spPr/>
      <dgm:t>
        <a:bodyPr/>
        <a:lstStyle/>
        <a:p>
          <a:endParaRPr lang="ru-RU"/>
        </a:p>
      </dgm:t>
    </dgm:pt>
    <dgm:pt modelId="{FDD9AB3E-E229-4CC2-95D7-44FCDB215DB3}" type="sibTrans" cxnId="{2CEE0EC4-0E48-4C36-9CC2-A1026D03D177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3393E430-3795-41C6-ADAB-D55C37EACC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132 000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документов согласуется </a:t>
          </a:r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в месяц</a:t>
          </a:r>
          <a:endParaRPr lang="ru-RU" sz="1200" b="0" dirty="0" smtClean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07969EC6-0E57-4155-A532-A7FD82796CBB}" type="parTrans" cxnId="{E7BA5BD6-F49E-4560-A090-48C012D7904D}">
      <dgm:prSet/>
      <dgm:spPr/>
      <dgm:t>
        <a:bodyPr/>
        <a:lstStyle/>
        <a:p>
          <a:endParaRPr lang="ru-RU"/>
        </a:p>
      </dgm:t>
    </dgm:pt>
    <dgm:pt modelId="{D8B9CF32-CAD8-4EE7-B843-6C0EF97B0F20}" type="sibTrans" cxnId="{E7BA5BD6-F49E-4560-A090-48C012D7904D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86831F72-D20E-464C-A678-3CC07F6FCC40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1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15 000 </a:t>
          </a: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резолюций выдается</a:t>
          </a:r>
        </a:p>
        <a:p>
          <a:r>
            <a:rPr lang="ru-RU" sz="1200" b="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в месяц</a:t>
          </a:r>
          <a:endParaRPr lang="ru-RU" sz="1200" b="0" dirty="0" smtClean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gm:t>
    </dgm:pt>
    <dgm:pt modelId="{A9C8F888-7BDD-4C2C-8249-6C9DDA9783E3}" type="parTrans" cxnId="{0093DDEE-EED2-41ED-A8EA-3D1185DAD0BF}">
      <dgm:prSet/>
      <dgm:spPr/>
      <dgm:t>
        <a:bodyPr/>
        <a:lstStyle/>
        <a:p>
          <a:endParaRPr lang="ru-RU"/>
        </a:p>
      </dgm:t>
    </dgm:pt>
    <dgm:pt modelId="{2747D6C5-8702-45E0-8F21-BB420FE1786F}" type="sibTrans" cxnId="{0093DDEE-EED2-41ED-A8EA-3D1185DAD0BF}">
      <dgm:prSet/>
      <dgm:spPr/>
      <dgm:t>
        <a:bodyPr/>
        <a:lstStyle/>
        <a:p>
          <a:endParaRPr lang="ru-RU"/>
        </a:p>
      </dgm:t>
    </dgm:pt>
    <dgm:pt modelId="{9872CE35-063D-428C-ACE8-855D27F338F4}" type="pres">
      <dgm:prSet presAssocID="{154A2E5C-0FCE-4E29-8947-FC8127AB17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5A5C5C-6768-40A9-9A0D-B83905CA08C5}" type="pres">
      <dgm:prSet presAssocID="{0C299456-5F8F-4C7A-B052-320E4C347FE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CCB2B-669D-4BB7-9FAA-77F02667C1F3}" type="pres">
      <dgm:prSet presAssocID="{1DC982C0-93F8-4F39-95E3-57E3FC241CC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922EAF2-55B2-4C8E-8A2B-DE8791EDDFFF}" type="pres">
      <dgm:prSet presAssocID="{1DC982C0-93F8-4F39-95E3-57E3FC241CC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1442502-DD73-4FD1-A08B-65536709413C}" type="pres">
      <dgm:prSet presAssocID="{36AB95C8-6714-4C63-82A6-AC745C26B8F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07A06-EA7A-4E7D-84A0-9FB948661642}" type="pres">
      <dgm:prSet presAssocID="{3E2B4F84-60FF-4B4E-9C99-768B927A7E79}" presName="sibTrans" presStyleLbl="sibTrans2D1" presStyleIdx="1" presStyleCnt="7"/>
      <dgm:spPr/>
      <dgm:t>
        <a:bodyPr/>
        <a:lstStyle/>
        <a:p>
          <a:endParaRPr lang="ru-RU"/>
        </a:p>
      </dgm:t>
    </dgm:pt>
    <dgm:pt modelId="{C2E4B1F2-54C3-41D4-9E89-B6CF00EEC806}" type="pres">
      <dgm:prSet presAssocID="{3E2B4F84-60FF-4B4E-9C99-768B927A7E79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F0B9E00D-91D0-413E-8019-7432792D19B6}" type="pres">
      <dgm:prSet presAssocID="{5555F117-9D57-4053-8758-BC704A61874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015A9-C1FB-443C-96D5-EE2EEF16E745}" type="pres">
      <dgm:prSet presAssocID="{6C26449E-5537-40CD-B9F6-08FBB159B519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C42919F-E4A1-481A-B3A8-849E60A37B9B}" type="pres">
      <dgm:prSet presAssocID="{6C26449E-5537-40CD-B9F6-08FBB159B519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145E251B-5ACD-4F71-BA37-0C2BD2D01B73}" type="pres">
      <dgm:prSet presAssocID="{43AA45AD-15C7-4617-9C09-7D948ED1661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513A8-6140-4D5F-95FF-A19AB9F2AAEC}" type="pres">
      <dgm:prSet presAssocID="{618851B1-F481-4B34-B3B6-B50CDDC66484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741F007-679D-4C56-A3C9-D14F9E918DFF}" type="pres">
      <dgm:prSet presAssocID="{618851B1-F481-4B34-B3B6-B50CDDC6648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0FD53A9-BC2E-43E2-B4BA-73405CBCC910}" type="pres">
      <dgm:prSet presAssocID="{2C48F5A0-EBC5-42DC-AF67-77656343CA1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207ED-319B-4399-85AA-7EC84843BBB6}" type="pres">
      <dgm:prSet presAssocID="{353B5BEF-A43B-4699-899B-0902F6E45C80}" presName="sibTrans" presStyleLbl="sibTrans2D1" presStyleIdx="4" presStyleCnt="7"/>
      <dgm:spPr/>
      <dgm:t>
        <a:bodyPr/>
        <a:lstStyle/>
        <a:p>
          <a:endParaRPr lang="ru-RU"/>
        </a:p>
      </dgm:t>
    </dgm:pt>
    <dgm:pt modelId="{04F1ACBD-5423-481A-A9CD-B84BFF7764E8}" type="pres">
      <dgm:prSet presAssocID="{353B5BEF-A43B-4699-899B-0902F6E45C80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29D38BF-5540-4338-B726-E4EF8B8388DE}" type="pres">
      <dgm:prSet presAssocID="{3545B026-B2E2-48EE-8243-695E8B48E3D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8B7E5-FC21-4D0A-A9D6-9F75B232FB74}" type="pres">
      <dgm:prSet presAssocID="{FDD9AB3E-E229-4CC2-95D7-44FCDB215DB3}" presName="sibTrans" presStyleLbl="sibTrans2D1" presStyleIdx="5" presStyleCnt="7"/>
      <dgm:spPr/>
      <dgm:t>
        <a:bodyPr/>
        <a:lstStyle/>
        <a:p>
          <a:endParaRPr lang="ru-RU"/>
        </a:p>
      </dgm:t>
    </dgm:pt>
    <dgm:pt modelId="{BE6C81D0-EB17-4E53-BE6E-DF5ABFC00BB8}" type="pres">
      <dgm:prSet presAssocID="{FDD9AB3E-E229-4CC2-95D7-44FCDB215DB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5758075-9A74-417A-AB3E-9341D14E7AD8}" type="pres">
      <dgm:prSet presAssocID="{3393E430-3795-41C6-ADAB-D55C37EACC9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B03A0-AD5C-4502-AA51-5D3ED8515934}" type="pres">
      <dgm:prSet presAssocID="{D8B9CF32-CAD8-4EE7-B843-6C0EF97B0F20}" presName="sibTrans" presStyleLbl="sibTrans2D1" presStyleIdx="6" presStyleCnt="7"/>
      <dgm:spPr/>
      <dgm:t>
        <a:bodyPr/>
        <a:lstStyle/>
        <a:p>
          <a:endParaRPr lang="ru-RU"/>
        </a:p>
      </dgm:t>
    </dgm:pt>
    <dgm:pt modelId="{B8B70BDB-BDE5-4D55-99E8-D0544FE585D5}" type="pres">
      <dgm:prSet presAssocID="{D8B9CF32-CAD8-4EE7-B843-6C0EF97B0F20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C8D4DFD6-9F5C-4146-A1B8-743F27C67192}" type="pres">
      <dgm:prSet presAssocID="{86831F72-D20E-464C-A678-3CC07F6FCC4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7A2A6-49DC-4C9A-AD0E-8DBA7096D8FB}" type="presOf" srcId="{1DC982C0-93F8-4F39-95E3-57E3FC241CCF}" destId="{0922EAF2-55B2-4C8E-8A2B-DE8791EDDFFF}" srcOrd="1" destOrd="0" presId="urn:microsoft.com/office/officeart/2005/8/layout/process5"/>
    <dgm:cxn modelId="{6637EE5E-FF09-4C38-A973-0BCCCF74F6D6}" type="presOf" srcId="{0C299456-5F8F-4C7A-B052-320E4C347FE9}" destId="{7D5A5C5C-6768-40A9-9A0D-B83905CA08C5}" srcOrd="0" destOrd="0" presId="urn:microsoft.com/office/officeart/2005/8/layout/process5"/>
    <dgm:cxn modelId="{5A6B004C-7CEC-4909-BFC3-F76F4C7BD2DC}" type="presOf" srcId="{6C26449E-5537-40CD-B9F6-08FBB159B519}" destId="{542015A9-C1FB-443C-96D5-EE2EEF16E745}" srcOrd="0" destOrd="0" presId="urn:microsoft.com/office/officeart/2005/8/layout/process5"/>
    <dgm:cxn modelId="{2C521547-4CF2-4A7A-B6A2-7112E82D7E96}" type="presOf" srcId="{3E2B4F84-60FF-4B4E-9C99-768B927A7E79}" destId="{C2E4B1F2-54C3-41D4-9E89-B6CF00EEC806}" srcOrd="1" destOrd="0" presId="urn:microsoft.com/office/officeart/2005/8/layout/process5"/>
    <dgm:cxn modelId="{2EE62B3A-0CEB-4069-8C0B-E3F9BB30109D}" type="presOf" srcId="{5555F117-9D57-4053-8758-BC704A618743}" destId="{F0B9E00D-91D0-413E-8019-7432792D19B6}" srcOrd="0" destOrd="0" presId="urn:microsoft.com/office/officeart/2005/8/layout/process5"/>
    <dgm:cxn modelId="{EACD69C4-84B8-4A82-8F22-AD022CEA61FF}" type="presOf" srcId="{353B5BEF-A43B-4699-899B-0902F6E45C80}" destId="{7C3207ED-319B-4399-85AA-7EC84843BBB6}" srcOrd="0" destOrd="0" presId="urn:microsoft.com/office/officeart/2005/8/layout/process5"/>
    <dgm:cxn modelId="{981BD6A2-8DF5-4BCC-81E7-11468C4BE1B2}" type="presOf" srcId="{43AA45AD-15C7-4617-9C09-7D948ED16613}" destId="{145E251B-5ACD-4F71-BA37-0C2BD2D01B73}" srcOrd="0" destOrd="0" presId="urn:microsoft.com/office/officeart/2005/8/layout/process5"/>
    <dgm:cxn modelId="{DD1D86EB-AD9D-4A6C-97DF-64B641FBAB0E}" srcId="{154A2E5C-0FCE-4E29-8947-FC8127AB1780}" destId="{0C299456-5F8F-4C7A-B052-320E4C347FE9}" srcOrd="0" destOrd="0" parTransId="{C62CC926-9102-4008-97A8-9B7E797AFD73}" sibTransId="{1DC982C0-93F8-4F39-95E3-57E3FC241CCF}"/>
    <dgm:cxn modelId="{2CEE0EC4-0E48-4C36-9CC2-A1026D03D177}" srcId="{154A2E5C-0FCE-4E29-8947-FC8127AB1780}" destId="{3545B026-B2E2-48EE-8243-695E8B48E3DD}" srcOrd="5" destOrd="0" parTransId="{AEF996FC-2927-4A4B-B338-B12C3344ACB5}" sibTransId="{FDD9AB3E-E229-4CC2-95D7-44FCDB215DB3}"/>
    <dgm:cxn modelId="{68DA1C9B-84C2-4C58-BE95-B5FDA0F314E4}" type="presOf" srcId="{618851B1-F481-4B34-B3B6-B50CDDC66484}" destId="{6741F007-679D-4C56-A3C9-D14F9E918DFF}" srcOrd="1" destOrd="0" presId="urn:microsoft.com/office/officeart/2005/8/layout/process5"/>
    <dgm:cxn modelId="{BDDD5B69-790E-4BC4-BFBB-C34C928428CD}" srcId="{154A2E5C-0FCE-4E29-8947-FC8127AB1780}" destId="{5555F117-9D57-4053-8758-BC704A618743}" srcOrd="2" destOrd="0" parTransId="{6C3B974B-E848-47B8-8695-71A1177A8FA5}" sibTransId="{6C26449E-5537-40CD-B9F6-08FBB159B519}"/>
    <dgm:cxn modelId="{380AAD62-4A45-4147-A135-0000D8F91C0A}" type="presOf" srcId="{6C26449E-5537-40CD-B9F6-08FBB159B519}" destId="{0C42919F-E4A1-481A-B3A8-849E60A37B9B}" srcOrd="1" destOrd="0" presId="urn:microsoft.com/office/officeart/2005/8/layout/process5"/>
    <dgm:cxn modelId="{338DA658-247B-449E-8D08-0854E35CC660}" type="presOf" srcId="{2C48F5A0-EBC5-42DC-AF67-77656343CA1E}" destId="{E0FD53A9-BC2E-43E2-B4BA-73405CBCC910}" srcOrd="0" destOrd="0" presId="urn:microsoft.com/office/officeart/2005/8/layout/process5"/>
    <dgm:cxn modelId="{0093DDEE-EED2-41ED-A8EA-3D1185DAD0BF}" srcId="{154A2E5C-0FCE-4E29-8947-FC8127AB1780}" destId="{86831F72-D20E-464C-A678-3CC07F6FCC40}" srcOrd="7" destOrd="0" parTransId="{A9C8F888-7BDD-4C2C-8249-6C9DDA9783E3}" sibTransId="{2747D6C5-8702-45E0-8F21-BB420FE1786F}"/>
    <dgm:cxn modelId="{8C118CB7-DA4E-4088-A8AF-C5427109C16D}" type="presOf" srcId="{618851B1-F481-4B34-B3B6-B50CDDC66484}" destId="{73F513A8-6140-4D5F-95FF-A19AB9F2AAEC}" srcOrd="0" destOrd="0" presId="urn:microsoft.com/office/officeart/2005/8/layout/process5"/>
    <dgm:cxn modelId="{45AC4D54-F6D1-4E1E-BD52-A206A594114A}" type="presOf" srcId="{1DC982C0-93F8-4F39-95E3-57E3FC241CCF}" destId="{F47CCB2B-669D-4BB7-9FAA-77F02667C1F3}" srcOrd="0" destOrd="0" presId="urn:microsoft.com/office/officeart/2005/8/layout/process5"/>
    <dgm:cxn modelId="{3BDAD23E-37B6-430D-88E4-D8ED0ECFCA26}" type="presOf" srcId="{3393E430-3795-41C6-ADAB-D55C37EACC96}" destId="{35758075-9A74-417A-AB3E-9341D14E7AD8}" srcOrd="0" destOrd="0" presId="urn:microsoft.com/office/officeart/2005/8/layout/process5"/>
    <dgm:cxn modelId="{238B54DF-4960-44B7-9F5A-3DA3E179958C}" type="presOf" srcId="{FDD9AB3E-E229-4CC2-95D7-44FCDB215DB3}" destId="{C8A8B7E5-FC21-4D0A-A9D6-9F75B232FB74}" srcOrd="0" destOrd="0" presId="urn:microsoft.com/office/officeart/2005/8/layout/process5"/>
    <dgm:cxn modelId="{F7E79EA2-3321-4369-BD79-5B1F8812C541}" type="presOf" srcId="{154A2E5C-0FCE-4E29-8947-FC8127AB1780}" destId="{9872CE35-063D-428C-ACE8-855D27F338F4}" srcOrd="0" destOrd="0" presId="urn:microsoft.com/office/officeart/2005/8/layout/process5"/>
    <dgm:cxn modelId="{81EDD933-1BC5-4882-A7FB-38DDC6C04C94}" type="presOf" srcId="{D8B9CF32-CAD8-4EE7-B843-6C0EF97B0F20}" destId="{0E1B03A0-AD5C-4502-AA51-5D3ED8515934}" srcOrd="0" destOrd="0" presId="urn:microsoft.com/office/officeart/2005/8/layout/process5"/>
    <dgm:cxn modelId="{5DA8C2D9-B038-4A5B-BDEB-FB633F2F028A}" srcId="{154A2E5C-0FCE-4E29-8947-FC8127AB1780}" destId="{2C48F5A0-EBC5-42DC-AF67-77656343CA1E}" srcOrd="4" destOrd="0" parTransId="{08654B10-CA08-454B-94D1-8DFC8BADC9AD}" sibTransId="{353B5BEF-A43B-4699-899B-0902F6E45C80}"/>
    <dgm:cxn modelId="{317468C2-D50C-45C0-BB66-7EB9CEDFB754}" type="presOf" srcId="{3545B026-B2E2-48EE-8243-695E8B48E3DD}" destId="{A29D38BF-5540-4338-B726-E4EF8B8388DE}" srcOrd="0" destOrd="0" presId="urn:microsoft.com/office/officeart/2005/8/layout/process5"/>
    <dgm:cxn modelId="{E7BA5BD6-F49E-4560-A090-48C012D7904D}" srcId="{154A2E5C-0FCE-4E29-8947-FC8127AB1780}" destId="{3393E430-3795-41C6-ADAB-D55C37EACC96}" srcOrd="6" destOrd="0" parTransId="{07969EC6-0E57-4155-A532-A7FD82796CBB}" sibTransId="{D8B9CF32-CAD8-4EE7-B843-6C0EF97B0F20}"/>
    <dgm:cxn modelId="{DF072B0E-B621-4938-8E48-779256B51088}" type="presOf" srcId="{353B5BEF-A43B-4699-899B-0902F6E45C80}" destId="{04F1ACBD-5423-481A-A9CD-B84BFF7764E8}" srcOrd="1" destOrd="0" presId="urn:microsoft.com/office/officeart/2005/8/layout/process5"/>
    <dgm:cxn modelId="{043CBD21-4805-4CAF-8A60-AC84D1E845BB}" srcId="{154A2E5C-0FCE-4E29-8947-FC8127AB1780}" destId="{36AB95C8-6714-4C63-82A6-AC745C26B8F2}" srcOrd="1" destOrd="0" parTransId="{EED35040-D8D8-484A-9509-1E786F4B4237}" sibTransId="{3E2B4F84-60FF-4B4E-9C99-768B927A7E79}"/>
    <dgm:cxn modelId="{F0739E54-6F8A-424D-821F-E3E11D3866C6}" type="presOf" srcId="{36AB95C8-6714-4C63-82A6-AC745C26B8F2}" destId="{B1442502-DD73-4FD1-A08B-65536709413C}" srcOrd="0" destOrd="0" presId="urn:microsoft.com/office/officeart/2005/8/layout/process5"/>
    <dgm:cxn modelId="{F6837713-6781-43A7-A84F-A19367FB4060}" type="presOf" srcId="{D8B9CF32-CAD8-4EE7-B843-6C0EF97B0F20}" destId="{B8B70BDB-BDE5-4D55-99E8-D0544FE585D5}" srcOrd="1" destOrd="0" presId="urn:microsoft.com/office/officeart/2005/8/layout/process5"/>
    <dgm:cxn modelId="{BC26E5D6-8EBA-4BBA-85FA-0F2AF146D3FA}" type="presOf" srcId="{3E2B4F84-60FF-4B4E-9C99-768B927A7E79}" destId="{63807A06-EA7A-4E7D-84A0-9FB948661642}" srcOrd="0" destOrd="0" presId="urn:microsoft.com/office/officeart/2005/8/layout/process5"/>
    <dgm:cxn modelId="{2C275612-AFB4-4E9A-BF7E-1DEF7D3EB9E2}" type="presOf" srcId="{86831F72-D20E-464C-A678-3CC07F6FCC40}" destId="{C8D4DFD6-9F5C-4146-A1B8-743F27C67192}" srcOrd="0" destOrd="0" presId="urn:microsoft.com/office/officeart/2005/8/layout/process5"/>
    <dgm:cxn modelId="{726C3819-F9EE-400E-AEFD-473E20F3F0AA}" type="presOf" srcId="{FDD9AB3E-E229-4CC2-95D7-44FCDB215DB3}" destId="{BE6C81D0-EB17-4E53-BE6E-DF5ABFC00BB8}" srcOrd="1" destOrd="0" presId="urn:microsoft.com/office/officeart/2005/8/layout/process5"/>
    <dgm:cxn modelId="{670EDBB9-5731-47BA-B6D6-0332D4CB0649}" srcId="{154A2E5C-0FCE-4E29-8947-FC8127AB1780}" destId="{43AA45AD-15C7-4617-9C09-7D948ED16613}" srcOrd="3" destOrd="0" parTransId="{D0EDD742-0D80-4212-B340-064F56B8C13C}" sibTransId="{618851B1-F481-4B34-B3B6-B50CDDC66484}"/>
    <dgm:cxn modelId="{3A398C61-9864-4978-9F5A-DD903EE8001B}" type="presParOf" srcId="{9872CE35-063D-428C-ACE8-855D27F338F4}" destId="{7D5A5C5C-6768-40A9-9A0D-B83905CA08C5}" srcOrd="0" destOrd="0" presId="urn:microsoft.com/office/officeart/2005/8/layout/process5"/>
    <dgm:cxn modelId="{68FEAF78-383C-426C-8F64-3BB338566D4D}" type="presParOf" srcId="{9872CE35-063D-428C-ACE8-855D27F338F4}" destId="{F47CCB2B-669D-4BB7-9FAA-77F02667C1F3}" srcOrd="1" destOrd="0" presId="urn:microsoft.com/office/officeart/2005/8/layout/process5"/>
    <dgm:cxn modelId="{85915B8A-B23F-49C5-8935-07C733E3DED2}" type="presParOf" srcId="{F47CCB2B-669D-4BB7-9FAA-77F02667C1F3}" destId="{0922EAF2-55B2-4C8E-8A2B-DE8791EDDFFF}" srcOrd="0" destOrd="0" presId="urn:microsoft.com/office/officeart/2005/8/layout/process5"/>
    <dgm:cxn modelId="{D926DD68-C8BD-4740-BDD5-1E8BBDF9FF67}" type="presParOf" srcId="{9872CE35-063D-428C-ACE8-855D27F338F4}" destId="{B1442502-DD73-4FD1-A08B-65536709413C}" srcOrd="2" destOrd="0" presId="urn:microsoft.com/office/officeart/2005/8/layout/process5"/>
    <dgm:cxn modelId="{37FE4D17-A267-48D9-BAF1-0CCFA40FD5D8}" type="presParOf" srcId="{9872CE35-063D-428C-ACE8-855D27F338F4}" destId="{63807A06-EA7A-4E7D-84A0-9FB948661642}" srcOrd="3" destOrd="0" presId="urn:microsoft.com/office/officeart/2005/8/layout/process5"/>
    <dgm:cxn modelId="{ADE8CBB0-0C30-4C0D-A5EC-38F2A9D3676E}" type="presParOf" srcId="{63807A06-EA7A-4E7D-84A0-9FB948661642}" destId="{C2E4B1F2-54C3-41D4-9E89-B6CF00EEC806}" srcOrd="0" destOrd="0" presId="urn:microsoft.com/office/officeart/2005/8/layout/process5"/>
    <dgm:cxn modelId="{BC63BA5E-5BE9-4BF7-B238-8BE97F475411}" type="presParOf" srcId="{9872CE35-063D-428C-ACE8-855D27F338F4}" destId="{F0B9E00D-91D0-413E-8019-7432792D19B6}" srcOrd="4" destOrd="0" presId="urn:microsoft.com/office/officeart/2005/8/layout/process5"/>
    <dgm:cxn modelId="{64593740-82AC-46EE-A8DC-7BDD5D225CCE}" type="presParOf" srcId="{9872CE35-063D-428C-ACE8-855D27F338F4}" destId="{542015A9-C1FB-443C-96D5-EE2EEF16E745}" srcOrd="5" destOrd="0" presId="urn:microsoft.com/office/officeart/2005/8/layout/process5"/>
    <dgm:cxn modelId="{D3B61F31-8A87-4A8B-9F5C-FB63699CD12A}" type="presParOf" srcId="{542015A9-C1FB-443C-96D5-EE2EEF16E745}" destId="{0C42919F-E4A1-481A-B3A8-849E60A37B9B}" srcOrd="0" destOrd="0" presId="urn:microsoft.com/office/officeart/2005/8/layout/process5"/>
    <dgm:cxn modelId="{5170158E-4617-466D-BD3F-23D6A1D4E207}" type="presParOf" srcId="{9872CE35-063D-428C-ACE8-855D27F338F4}" destId="{145E251B-5ACD-4F71-BA37-0C2BD2D01B73}" srcOrd="6" destOrd="0" presId="urn:microsoft.com/office/officeart/2005/8/layout/process5"/>
    <dgm:cxn modelId="{CE44940F-250F-4256-B0EF-82AEC5E6AD53}" type="presParOf" srcId="{9872CE35-063D-428C-ACE8-855D27F338F4}" destId="{73F513A8-6140-4D5F-95FF-A19AB9F2AAEC}" srcOrd="7" destOrd="0" presId="urn:microsoft.com/office/officeart/2005/8/layout/process5"/>
    <dgm:cxn modelId="{13187CAB-D224-4023-932D-8800F9C50D65}" type="presParOf" srcId="{73F513A8-6140-4D5F-95FF-A19AB9F2AAEC}" destId="{6741F007-679D-4C56-A3C9-D14F9E918DFF}" srcOrd="0" destOrd="0" presId="urn:microsoft.com/office/officeart/2005/8/layout/process5"/>
    <dgm:cxn modelId="{950F6C39-F2FA-4F3D-9239-2FF7753A77D1}" type="presParOf" srcId="{9872CE35-063D-428C-ACE8-855D27F338F4}" destId="{E0FD53A9-BC2E-43E2-B4BA-73405CBCC910}" srcOrd="8" destOrd="0" presId="urn:microsoft.com/office/officeart/2005/8/layout/process5"/>
    <dgm:cxn modelId="{2A1984EE-5B2B-453B-AF4F-2BF3620B858C}" type="presParOf" srcId="{9872CE35-063D-428C-ACE8-855D27F338F4}" destId="{7C3207ED-319B-4399-85AA-7EC84843BBB6}" srcOrd="9" destOrd="0" presId="urn:microsoft.com/office/officeart/2005/8/layout/process5"/>
    <dgm:cxn modelId="{9D0A1ECC-11C2-4AFD-9AFB-F24CA9D9E380}" type="presParOf" srcId="{7C3207ED-319B-4399-85AA-7EC84843BBB6}" destId="{04F1ACBD-5423-481A-A9CD-B84BFF7764E8}" srcOrd="0" destOrd="0" presId="urn:microsoft.com/office/officeart/2005/8/layout/process5"/>
    <dgm:cxn modelId="{053BF269-148D-4943-B59A-85E817845FA8}" type="presParOf" srcId="{9872CE35-063D-428C-ACE8-855D27F338F4}" destId="{A29D38BF-5540-4338-B726-E4EF8B8388DE}" srcOrd="10" destOrd="0" presId="urn:microsoft.com/office/officeart/2005/8/layout/process5"/>
    <dgm:cxn modelId="{780526A7-E708-4493-85C1-D70E46DED78D}" type="presParOf" srcId="{9872CE35-063D-428C-ACE8-855D27F338F4}" destId="{C8A8B7E5-FC21-4D0A-A9D6-9F75B232FB74}" srcOrd="11" destOrd="0" presId="urn:microsoft.com/office/officeart/2005/8/layout/process5"/>
    <dgm:cxn modelId="{D489738F-543F-46AD-A70B-A0433BF53613}" type="presParOf" srcId="{C8A8B7E5-FC21-4D0A-A9D6-9F75B232FB74}" destId="{BE6C81D0-EB17-4E53-BE6E-DF5ABFC00BB8}" srcOrd="0" destOrd="0" presId="urn:microsoft.com/office/officeart/2005/8/layout/process5"/>
    <dgm:cxn modelId="{520083AB-ED43-4BCB-BF3B-05C46E0D8123}" type="presParOf" srcId="{9872CE35-063D-428C-ACE8-855D27F338F4}" destId="{35758075-9A74-417A-AB3E-9341D14E7AD8}" srcOrd="12" destOrd="0" presId="urn:microsoft.com/office/officeart/2005/8/layout/process5"/>
    <dgm:cxn modelId="{7A7B2822-F3CA-434A-82A7-C66F3B820501}" type="presParOf" srcId="{9872CE35-063D-428C-ACE8-855D27F338F4}" destId="{0E1B03A0-AD5C-4502-AA51-5D3ED8515934}" srcOrd="13" destOrd="0" presId="urn:microsoft.com/office/officeart/2005/8/layout/process5"/>
    <dgm:cxn modelId="{921DB529-A0BD-4535-97B2-ED5473A1FB7F}" type="presParOf" srcId="{0E1B03A0-AD5C-4502-AA51-5D3ED8515934}" destId="{B8B70BDB-BDE5-4D55-99E8-D0544FE585D5}" srcOrd="0" destOrd="0" presId="urn:microsoft.com/office/officeart/2005/8/layout/process5"/>
    <dgm:cxn modelId="{089A5119-4161-495F-8C74-10A79760B2CF}" type="presParOf" srcId="{9872CE35-063D-428C-ACE8-855D27F338F4}" destId="{C8D4DFD6-9F5C-4146-A1B8-743F27C67192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F815-3617-4292-A797-FE0E8E22D5B6}">
      <dsp:nvSpPr>
        <dsp:cNvPr id="0" name=""/>
        <dsp:cNvSpPr/>
      </dsp:nvSpPr>
      <dsp:spPr>
        <a:xfrm>
          <a:off x="321176" y="626"/>
          <a:ext cx="1439193" cy="86351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ea typeface="HP Simplified" charset="0"/>
              <a:cs typeface="HP Simplified" charset="0"/>
            </a:rPr>
            <a:t>ТЕХПОДДЕРЖКА</a:t>
          </a:r>
          <a:endParaRPr lang="ru-RU" sz="1100" b="1" kern="1200" dirty="0"/>
        </a:p>
      </dsp:txBody>
      <dsp:txXfrm>
        <a:off x="321176" y="626"/>
        <a:ext cx="1439193" cy="863516"/>
      </dsp:txXfrm>
    </dsp:sp>
    <dsp:sp modelId="{DF06EB6F-CF5B-4809-98E8-7504D2333071}">
      <dsp:nvSpPr>
        <dsp:cNvPr id="0" name=""/>
        <dsp:cNvSpPr/>
      </dsp:nvSpPr>
      <dsp:spPr>
        <a:xfrm>
          <a:off x="321176" y="1008062"/>
          <a:ext cx="1439193" cy="863516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ea typeface="HP Simplified" charset="0"/>
              <a:cs typeface="HP Simplified" charset="0"/>
            </a:rPr>
            <a:t>ВНЕДРЕНИЕ И СОПРОВОЖДЕНИЕ</a:t>
          </a:r>
          <a:endParaRPr lang="ru-RU" sz="1100" b="1" kern="1200" dirty="0"/>
        </a:p>
      </dsp:txBody>
      <dsp:txXfrm>
        <a:off x="321176" y="1008062"/>
        <a:ext cx="1439193" cy="863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3704D-DE4F-410D-B920-E44C676AA975}">
      <dsp:nvSpPr>
        <dsp:cNvPr id="0" name=""/>
        <dsp:cNvSpPr/>
      </dsp:nvSpPr>
      <dsp:spPr>
        <a:xfrm>
          <a:off x="7531" y="0"/>
          <a:ext cx="2251023" cy="72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</a:schemeClr>
            </a:gs>
            <a:gs pos="80000">
              <a:srgbClr val="8DC642"/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Дистанционное обучение</a:t>
          </a:r>
          <a:endParaRPr lang="ru-RU" sz="1200" b="0" kern="120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28621" y="21090"/>
        <a:ext cx="2208843" cy="677900"/>
      </dsp:txXfrm>
    </dsp:sp>
    <dsp:sp modelId="{77863DBA-47FC-4B99-9E6C-BB320827AB3C}">
      <dsp:nvSpPr>
        <dsp:cNvPr id="0" name=""/>
        <dsp:cNvSpPr/>
      </dsp:nvSpPr>
      <dsp:spPr>
        <a:xfrm>
          <a:off x="2486004" y="80913"/>
          <a:ext cx="482194" cy="55825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86004" y="192564"/>
        <a:ext cx="337536" cy="334951"/>
      </dsp:txXfrm>
    </dsp:sp>
    <dsp:sp modelId="{8876D42E-78DC-45D3-B28C-0C866C58F23F}">
      <dsp:nvSpPr>
        <dsp:cNvPr id="0" name=""/>
        <dsp:cNvSpPr/>
      </dsp:nvSpPr>
      <dsp:spPr>
        <a:xfrm>
          <a:off x="3168355" y="0"/>
          <a:ext cx="2251023" cy="72008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Очное обучение в МГУУ</a:t>
          </a:r>
          <a:endParaRPr lang="ru-RU" sz="1200" b="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3189445" y="21090"/>
        <a:ext cx="2208843" cy="677900"/>
      </dsp:txXfrm>
    </dsp:sp>
    <dsp:sp modelId="{CC6A99AB-5201-4B5E-82F2-9798624C427A}">
      <dsp:nvSpPr>
        <dsp:cNvPr id="0" name=""/>
        <dsp:cNvSpPr/>
      </dsp:nvSpPr>
      <dsp:spPr>
        <a:xfrm>
          <a:off x="5642133" y="80913"/>
          <a:ext cx="472239" cy="558253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642133" y="192564"/>
        <a:ext cx="330567" cy="334951"/>
      </dsp:txXfrm>
    </dsp:sp>
    <dsp:sp modelId="{32972B76-CFA1-47F3-8164-0A42BF041487}">
      <dsp:nvSpPr>
        <dsp:cNvPr id="0" name=""/>
        <dsp:cNvSpPr/>
      </dsp:nvSpPr>
      <dsp:spPr>
        <a:xfrm>
          <a:off x="6310397" y="0"/>
          <a:ext cx="2251023" cy="720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1000"/>
                <a:satMod val="130000"/>
              </a:schemeClr>
            </a:gs>
            <a:gs pos="80000">
              <a:srgbClr val="3F73B9"/>
            </a:gs>
            <a:gs pos="100000">
              <a:srgbClr val="3F73B9"/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Обучение с куратором на месте </a:t>
          </a:r>
          <a:endParaRPr lang="ru-RU" sz="1200" b="0" kern="120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6331487" y="21090"/>
        <a:ext cx="2208843" cy="677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CE08E-1800-4B4F-A024-B5D16B6A6A81}">
      <dsp:nvSpPr>
        <dsp:cNvPr id="0" name=""/>
        <dsp:cNvSpPr/>
      </dsp:nvSpPr>
      <dsp:spPr>
        <a:xfrm>
          <a:off x="2019" y="971445"/>
          <a:ext cx="1427697" cy="8654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Дистанционное обучение сотрудников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21935" y="991361"/>
        <a:ext cx="1387865" cy="640141"/>
      </dsp:txXfrm>
    </dsp:sp>
    <dsp:sp modelId="{3A8F9037-4DCF-484C-9828-ED89274256DD}">
      <dsp:nvSpPr>
        <dsp:cNvPr id="0" name=""/>
        <dsp:cNvSpPr/>
      </dsp:nvSpPr>
      <dsp:spPr>
        <a:xfrm>
          <a:off x="655656" y="1052078"/>
          <a:ext cx="1471184" cy="1471184"/>
        </a:xfrm>
        <a:prstGeom prst="leftCircularArrow">
          <a:avLst>
            <a:gd name="adj1" fmla="val 3871"/>
            <a:gd name="adj2" fmla="val 484539"/>
            <a:gd name="adj3" fmla="val 1707119"/>
            <a:gd name="adj4" fmla="val 8471558"/>
            <a:gd name="adj5" fmla="val 4516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CEC24E5E-9251-4EC2-964F-97431E0C8181}">
      <dsp:nvSpPr>
        <dsp:cNvPr id="0" name=""/>
        <dsp:cNvSpPr/>
      </dsp:nvSpPr>
      <dsp:spPr>
        <a:xfrm>
          <a:off x="399765" y="1839114"/>
          <a:ext cx="932676" cy="370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1-7 день</a:t>
          </a:r>
          <a:endParaRPr lang="ru-RU" sz="1200" kern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410628" y="1849977"/>
        <a:ext cx="910950" cy="349168"/>
      </dsp:txXfrm>
    </dsp:sp>
    <dsp:sp modelId="{B9637A80-256B-4700-B651-B092874A912E}">
      <dsp:nvSpPr>
        <dsp:cNvPr id="0" name=""/>
        <dsp:cNvSpPr/>
      </dsp:nvSpPr>
      <dsp:spPr>
        <a:xfrm>
          <a:off x="1700877" y="971445"/>
          <a:ext cx="1098890" cy="8654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3825" tIns="123825" rIns="123825" bIns="25200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Очное обучение в МГУУ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1720793" y="1176808"/>
        <a:ext cx="1059058" cy="640141"/>
      </dsp:txXfrm>
    </dsp:sp>
    <dsp:sp modelId="{7A46E9DA-BAEB-4B6D-833D-2D1CD09C71DD}">
      <dsp:nvSpPr>
        <dsp:cNvPr id="0" name=""/>
        <dsp:cNvSpPr/>
      </dsp:nvSpPr>
      <dsp:spPr>
        <a:xfrm>
          <a:off x="2173593" y="167641"/>
          <a:ext cx="2015963" cy="2015963"/>
        </a:xfrm>
        <a:prstGeom prst="circularArrow">
          <a:avLst>
            <a:gd name="adj1" fmla="val 2825"/>
            <a:gd name="adj2" fmla="val 344924"/>
            <a:gd name="adj3" fmla="val 19796231"/>
            <a:gd name="adj4" fmla="val 12892176"/>
            <a:gd name="adj5" fmla="val 3295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147D4378-78B7-48EC-8B75-B30A3C6EE0CA}">
      <dsp:nvSpPr>
        <dsp:cNvPr id="0" name=""/>
        <dsp:cNvSpPr/>
      </dsp:nvSpPr>
      <dsp:spPr>
        <a:xfrm>
          <a:off x="1938846" y="634617"/>
          <a:ext cx="932676" cy="370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8-10 день</a:t>
          </a:r>
          <a:endParaRPr lang="ru-RU" sz="1200" kern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1949709" y="645480"/>
        <a:ext cx="910950" cy="349168"/>
      </dsp:txXfrm>
    </dsp:sp>
    <dsp:sp modelId="{E82DA29F-3567-44CB-A0F9-09099A3BBE7B}">
      <dsp:nvSpPr>
        <dsp:cNvPr id="0" name=""/>
        <dsp:cNvSpPr/>
      </dsp:nvSpPr>
      <dsp:spPr>
        <a:xfrm>
          <a:off x="3162697" y="971445"/>
          <a:ext cx="1983984" cy="8654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Помощь куратора на рабочих местах, проведение семинара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3182613" y="991361"/>
        <a:ext cx="1944152" cy="640141"/>
      </dsp:txXfrm>
    </dsp:sp>
    <dsp:sp modelId="{FFAA2624-700D-4CE5-A21F-9B336A0B99F3}">
      <dsp:nvSpPr>
        <dsp:cNvPr id="0" name=""/>
        <dsp:cNvSpPr/>
      </dsp:nvSpPr>
      <dsp:spPr>
        <a:xfrm>
          <a:off x="4101224" y="742522"/>
          <a:ext cx="1884272" cy="1884272"/>
        </a:xfrm>
        <a:prstGeom prst="leftCircularArrow">
          <a:avLst>
            <a:gd name="adj1" fmla="val 3022"/>
            <a:gd name="adj2" fmla="val 370744"/>
            <a:gd name="adj3" fmla="val 1723796"/>
            <a:gd name="adj4" fmla="val 8602030"/>
            <a:gd name="adj5" fmla="val 3526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09E80048-A1BE-45BD-A817-88AD6355E499}">
      <dsp:nvSpPr>
        <dsp:cNvPr id="0" name=""/>
        <dsp:cNvSpPr/>
      </dsp:nvSpPr>
      <dsp:spPr>
        <a:xfrm>
          <a:off x="3870484" y="1839114"/>
          <a:ext cx="932676" cy="370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11-13 день</a:t>
          </a:r>
          <a:endParaRPr lang="ru-RU" sz="1200" kern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3881347" y="1849977"/>
        <a:ext cx="910950" cy="349168"/>
      </dsp:txXfrm>
    </dsp:sp>
    <dsp:sp modelId="{4D6FC612-1D6A-43EE-9CCA-05790D1E8418}">
      <dsp:nvSpPr>
        <dsp:cNvPr id="0" name=""/>
        <dsp:cNvSpPr/>
      </dsp:nvSpPr>
      <dsp:spPr>
        <a:xfrm>
          <a:off x="5417841" y="971445"/>
          <a:ext cx="1331973" cy="8654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3825" tIns="144000" rIns="123825" bIns="252000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Обучение руководящего состава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5437757" y="1176808"/>
        <a:ext cx="1292141" cy="640141"/>
      </dsp:txXfrm>
    </dsp:sp>
    <dsp:sp modelId="{0EC3FA8D-7BD1-447C-B322-921D492FF0C2}">
      <dsp:nvSpPr>
        <dsp:cNvPr id="0" name=""/>
        <dsp:cNvSpPr/>
      </dsp:nvSpPr>
      <dsp:spPr>
        <a:xfrm>
          <a:off x="6010260" y="213430"/>
          <a:ext cx="1834209" cy="1834209"/>
        </a:xfrm>
        <a:prstGeom prst="circularArrow">
          <a:avLst>
            <a:gd name="adj1" fmla="val 3105"/>
            <a:gd name="adj2" fmla="val 381604"/>
            <a:gd name="adj3" fmla="val 19793304"/>
            <a:gd name="adj4" fmla="val 12925929"/>
            <a:gd name="adj5" fmla="val 3622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447B75E3-55FE-4FB0-9EE5-3B20D97F6590}">
      <dsp:nvSpPr>
        <dsp:cNvPr id="0" name=""/>
        <dsp:cNvSpPr/>
      </dsp:nvSpPr>
      <dsp:spPr>
        <a:xfrm>
          <a:off x="5764032" y="634617"/>
          <a:ext cx="932676" cy="370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14 день</a:t>
          </a:r>
          <a:endParaRPr lang="ru-RU" sz="1200" kern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5774895" y="645480"/>
        <a:ext cx="910950" cy="349168"/>
      </dsp:txXfrm>
    </dsp:sp>
    <dsp:sp modelId="{8D54EE51-E477-4244-B3E3-02A61613D600}">
      <dsp:nvSpPr>
        <dsp:cNvPr id="0" name=""/>
        <dsp:cNvSpPr/>
      </dsp:nvSpPr>
      <dsp:spPr>
        <a:xfrm>
          <a:off x="7020974" y="971445"/>
          <a:ext cx="1600217" cy="8654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Переход на безбумажную технологию работы</a:t>
          </a:r>
          <a:endParaRPr lang="ru-RU" sz="1200" kern="1200" dirty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7040890" y="991361"/>
        <a:ext cx="1560385" cy="640141"/>
      </dsp:txXfrm>
    </dsp:sp>
    <dsp:sp modelId="{5E754F6D-B08C-432D-8F83-EAFF38BA1D51}">
      <dsp:nvSpPr>
        <dsp:cNvPr id="0" name=""/>
        <dsp:cNvSpPr/>
      </dsp:nvSpPr>
      <dsp:spPr>
        <a:xfrm>
          <a:off x="7570771" y="1839114"/>
          <a:ext cx="932676" cy="370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15 день</a:t>
          </a:r>
          <a:endParaRPr lang="ru-RU" sz="1200" b="1" kern="1200" dirty="0"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7581634" y="1849977"/>
        <a:ext cx="910950" cy="349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A5C5C-6768-40A9-9A0D-B83905CA08C5}">
      <dsp:nvSpPr>
        <dsp:cNvPr id="0" name=""/>
        <dsp:cNvSpPr/>
      </dsp:nvSpPr>
      <dsp:spPr>
        <a:xfrm>
          <a:off x="477213" y="1239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Подключено организаций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1 800</a:t>
          </a:r>
          <a:endParaRPr lang="ru-RU" sz="2800" b="1" kern="1200" dirty="0" smtClean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10292" y="34318"/>
        <a:ext cx="1816174" cy="1063241"/>
      </dsp:txXfrm>
    </dsp:sp>
    <dsp:sp modelId="{F47CCB2B-669D-4BB7-9FAA-77F02667C1F3}">
      <dsp:nvSpPr>
        <dsp:cNvPr id="0" name=""/>
        <dsp:cNvSpPr/>
      </dsp:nvSpPr>
      <dsp:spPr>
        <a:xfrm>
          <a:off x="2525191" y="332530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525191" y="425894"/>
        <a:ext cx="279338" cy="280090"/>
      </dsp:txXfrm>
    </dsp:sp>
    <dsp:sp modelId="{B1442502-DD73-4FD1-A08B-65536709413C}">
      <dsp:nvSpPr>
        <dsp:cNvPr id="0" name=""/>
        <dsp:cNvSpPr/>
      </dsp:nvSpPr>
      <dsp:spPr>
        <a:xfrm>
          <a:off x="3112479" y="1239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Кол-во зарегистрированных в системе </a:t>
          </a: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пользователей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42 000</a:t>
          </a:r>
          <a:endParaRPr lang="ru-RU" sz="2800" b="1" kern="120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3145558" y="34318"/>
        <a:ext cx="1816174" cy="1063241"/>
      </dsp:txXfrm>
    </dsp:sp>
    <dsp:sp modelId="{63807A06-EA7A-4E7D-84A0-9FB948661642}">
      <dsp:nvSpPr>
        <dsp:cNvPr id="0" name=""/>
        <dsp:cNvSpPr/>
      </dsp:nvSpPr>
      <dsp:spPr>
        <a:xfrm>
          <a:off x="5160456" y="332530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160456" y="425894"/>
        <a:ext cx="279338" cy="280090"/>
      </dsp:txXfrm>
    </dsp:sp>
    <dsp:sp modelId="{F0B9E00D-91D0-413E-8019-7432792D19B6}">
      <dsp:nvSpPr>
        <dsp:cNvPr id="0" name=""/>
        <dsp:cNvSpPr/>
      </dsp:nvSpPr>
      <dsp:spPr>
        <a:xfrm>
          <a:off x="5747744" y="1239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Объем документов в системе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10 ТБ</a:t>
          </a:r>
          <a:endParaRPr lang="ru-RU" sz="2800" b="1" kern="120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5780823" y="34318"/>
        <a:ext cx="1816174" cy="1063241"/>
      </dsp:txXfrm>
    </dsp:sp>
    <dsp:sp modelId="{542015A9-C1FB-443C-96D5-EE2EEF16E745}">
      <dsp:nvSpPr>
        <dsp:cNvPr id="0" name=""/>
        <dsp:cNvSpPr/>
      </dsp:nvSpPr>
      <dsp:spPr>
        <a:xfrm rot="5400000">
          <a:off x="6489383" y="1262402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-5400000">
        <a:off x="6548865" y="1296284"/>
        <a:ext cx="280090" cy="279338"/>
      </dsp:txXfrm>
    </dsp:sp>
    <dsp:sp modelId="{145E251B-5ACD-4F71-BA37-0C2BD2D01B73}">
      <dsp:nvSpPr>
        <dsp:cNvPr id="0" name=""/>
        <dsp:cNvSpPr/>
      </dsp:nvSpPr>
      <dsp:spPr>
        <a:xfrm>
          <a:off x="5747744" y="1883572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Кол-во поступающих вызовов в службу технической поддержки в месяц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8 000</a:t>
          </a:r>
          <a:endParaRPr lang="ru-RU" sz="2400" b="1" kern="120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5780823" y="1916651"/>
        <a:ext cx="1816174" cy="1063241"/>
      </dsp:txXfrm>
    </dsp:sp>
    <dsp:sp modelId="{73F513A8-6140-4D5F-95FF-A19AB9F2AAEC}">
      <dsp:nvSpPr>
        <dsp:cNvPr id="0" name=""/>
        <dsp:cNvSpPr/>
      </dsp:nvSpPr>
      <dsp:spPr>
        <a:xfrm rot="10800000">
          <a:off x="5183044" y="2214862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5302760" y="2308226"/>
        <a:ext cx="279338" cy="280090"/>
      </dsp:txXfrm>
    </dsp:sp>
    <dsp:sp modelId="{E0FD53A9-BC2E-43E2-B4BA-73405CBCC910}">
      <dsp:nvSpPr>
        <dsp:cNvPr id="0" name=""/>
        <dsp:cNvSpPr/>
      </dsp:nvSpPr>
      <dsp:spPr>
        <a:xfrm>
          <a:off x="3112479" y="1883572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Кол-во регистрируемых документов в месяц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300 000</a:t>
          </a:r>
          <a:endParaRPr lang="ru-RU" sz="2400" b="1" kern="1200" dirty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3145558" y="1916651"/>
        <a:ext cx="1816174" cy="1063241"/>
      </dsp:txXfrm>
    </dsp:sp>
    <dsp:sp modelId="{7C3207ED-319B-4399-85AA-7EC84843BBB6}">
      <dsp:nvSpPr>
        <dsp:cNvPr id="0" name=""/>
        <dsp:cNvSpPr/>
      </dsp:nvSpPr>
      <dsp:spPr>
        <a:xfrm rot="10800000">
          <a:off x="2547779" y="2214862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b="0" kern="12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 rot="10800000">
        <a:off x="2667495" y="2308226"/>
        <a:ext cx="279338" cy="280090"/>
      </dsp:txXfrm>
    </dsp:sp>
    <dsp:sp modelId="{A29D38BF-5540-4338-B726-E4EF8B8388DE}">
      <dsp:nvSpPr>
        <dsp:cNvPr id="0" name=""/>
        <dsp:cNvSpPr/>
      </dsp:nvSpPr>
      <dsp:spPr>
        <a:xfrm>
          <a:off x="477213" y="1883572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Обрабатывается     </a:t>
          </a:r>
          <a:r>
            <a:rPr lang="ru-RU" sz="1700" kern="1200" dirty="0" smtClean="0"/>
            <a:t> </a:t>
          </a:r>
          <a:r>
            <a:rPr lang="ru-RU" sz="2400" b="1" kern="1200" dirty="0" smtClean="0"/>
            <a:t>121 0</a:t>
          </a:r>
          <a:r>
            <a:rPr lang="ru-RU" sz="24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00 </a:t>
          </a:r>
          <a:r>
            <a:rPr lang="ru-RU" sz="105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обращений граждан в месяц</a:t>
          </a:r>
          <a:endParaRPr lang="ru-RU" sz="1050" b="0" kern="1200" dirty="0" smtClean="0">
            <a:solidFill>
              <a:schemeClr val="bg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510292" y="1916651"/>
        <a:ext cx="1816174" cy="1063241"/>
      </dsp:txXfrm>
    </dsp:sp>
    <dsp:sp modelId="{C8A8B7E5-FC21-4D0A-A9D6-9F75B232FB74}">
      <dsp:nvSpPr>
        <dsp:cNvPr id="0" name=""/>
        <dsp:cNvSpPr/>
      </dsp:nvSpPr>
      <dsp:spPr>
        <a:xfrm rot="5400000">
          <a:off x="1218852" y="3144735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278334" y="3178617"/>
        <a:ext cx="280090" cy="279338"/>
      </dsp:txXfrm>
    </dsp:sp>
    <dsp:sp modelId="{35758075-9A74-417A-AB3E-9341D14E7AD8}">
      <dsp:nvSpPr>
        <dsp:cNvPr id="0" name=""/>
        <dsp:cNvSpPr/>
      </dsp:nvSpPr>
      <dsp:spPr>
        <a:xfrm>
          <a:off x="477213" y="3765904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132 000 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документов согласуется </a:t>
          </a: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в месяц</a:t>
          </a:r>
          <a:endParaRPr lang="ru-RU" sz="1200" b="0" kern="1200" dirty="0" smtClean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510292" y="3798983"/>
        <a:ext cx="1816174" cy="1063241"/>
      </dsp:txXfrm>
    </dsp:sp>
    <dsp:sp modelId="{0E1B03A0-AD5C-4502-AA51-5D3ED8515934}">
      <dsp:nvSpPr>
        <dsp:cNvPr id="0" name=""/>
        <dsp:cNvSpPr/>
      </dsp:nvSpPr>
      <dsp:spPr>
        <a:xfrm>
          <a:off x="2525191" y="4097195"/>
          <a:ext cx="399054" cy="46681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 z="-70000" extrusionH="1700"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2525191" y="4190559"/>
        <a:ext cx="279338" cy="280090"/>
      </dsp:txXfrm>
    </dsp:sp>
    <dsp:sp modelId="{C8D4DFD6-9F5C-4146-A1B8-743F27C67192}">
      <dsp:nvSpPr>
        <dsp:cNvPr id="0" name=""/>
        <dsp:cNvSpPr/>
      </dsp:nvSpPr>
      <dsp:spPr>
        <a:xfrm>
          <a:off x="3112479" y="3765904"/>
          <a:ext cx="1882332" cy="11293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15 000 </a:t>
          </a: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резолюций выдается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rPr>
            <a:t>в месяц</a:t>
          </a:r>
          <a:endParaRPr lang="ru-RU" sz="1200" b="0" kern="1200" dirty="0" smtClean="0">
            <a:solidFill>
              <a:schemeClr val="tx1"/>
            </a:solidFill>
            <a:latin typeface="Arial" panose="020B0604020202020204" pitchFamily="34" charset="0"/>
            <a:ea typeface="Verdana" pitchFamily="34" charset="0"/>
            <a:cs typeface="Arial" panose="020B0604020202020204" pitchFamily="34" charset="0"/>
          </a:endParaRPr>
        </a:p>
      </dsp:txBody>
      <dsp:txXfrm>
        <a:off x="3145558" y="3798983"/>
        <a:ext cx="1816174" cy="1063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3DE11C-D219-4DD2-98BA-6284C89DFC07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F7683A-AF7D-4D52-B014-356530549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58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7683A-AF7D-4D52-B014-35653054972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8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HP Simplified" charset="0"/>
              <a:cs typeface="HP Simplified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HP Simplifie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 Simplifie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 Simplifie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 Simplifie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 Simplified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9pPr>
          </a:lstStyle>
          <a:p>
            <a:fld id="{BC1AFC54-FCA7-47E3-8DDF-1D4F169001A4}" type="slidenum">
              <a:rPr lang="en-GB" altLang="ru-RU"/>
              <a:pPr/>
              <a:t>2</a:t>
            </a:fld>
            <a:endParaRPr lang="en-GB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Вместо 30 дней, с помощью </a:t>
            </a:r>
            <a:r>
              <a:rPr lang="en-US" dirty="0" smtClean="0"/>
              <a:t>gorod.mos.ru </a:t>
            </a:r>
            <a:r>
              <a:rPr lang="ru-RU" dirty="0" smtClean="0"/>
              <a:t>рассмотрение заявок сократилось до  8 дней</a:t>
            </a:r>
          </a:p>
          <a:p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D4684B1-D343-4D70-A280-20E7F6EEC826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6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F7683A-AF7D-4D52-B014-35653054972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5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D6181-69CE-405B-8DC1-BA93212FF1CA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608A-4EB6-4F20-B8CA-9B0D4155A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69160"/>
            <a:ext cx="9144000" cy="328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CBF5-0393-4A33-96AC-83583317F36B}" type="datetimeFigureOut">
              <a:rPr lang="ru-RU"/>
              <a:pPr>
                <a:defRPr/>
              </a:pPr>
              <a:t>06.09.2013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AB133-B21F-40D1-929D-7E15E9C0F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413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 bwMode="black">
          <a:xfrm>
            <a:off x="0" y="0"/>
            <a:ext cx="9144000" cy="1187451"/>
          </a:xfrm>
          <a:prstGeom prst="rect">
            <a:avLst/>
          </a:prstGeom>
          <a:gradFill rotWithShape="1">
            <a:gsLst>
              <a:gs pos="26000">
                <a:srgbClr val="DFDFDF">
                  <a:alpha val="60000"/>
                </a:srgb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57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50800" dist="25400" dir="5400000" algn="ctr" rotWithShape="0">
              <a:schemeClr val="bg1">
                <a:lumMod val="85000"/>
                <a:alpha val="73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tIns="0" rIns="0" bIns="0" anchor="b">
            <a:normAutofit/>
          </a:bodyPr>
          <a:lstStyle>
            <a:lvl1pPr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600" b="1" kern="1200" spc="-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2000" spc="20" dirty="0">
              <a:solidFill>
                <a:srgbClr val="696BB0"/>
              </a:solidFill>
              <a:cs typeface="Arial" pitchFamily="34" charset="0"/>
            </a:endParaRPr>
          </a:p>
        </p:txBody>
      </p:sp>
      <p:pic>
        <p:nvPicPr>
          <p:cNvPr id="5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1" y="6246284"/>
            <a:ext cx="1222375" cy="2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313419"/>
            <a:ext cx="8117206" cy="574516"/>
          </a:xfrm>
        </p:spPr>
        <p:txBody>
          <a:bodyPr>
            <a:noAutofit/>
          </a:bodyPr>
          <a:lstStyle>
            <a:lvl1pPr>
              <a:defRPr b="1" i="0">
                <a:solidFill>
                  <a:srgbClr val="000000"/>
                </a:solidFill>
                <a:latin typeface="+mn-lt"/>
                <a:cs typeface="HP Simplified" pitchFamily="34" charset="0"/>
              </a:defRPr>
            </a:lvl1pPr>
          </a:lstStyle>
          <a:p>
            <a:r>
              <a:rPr lang="ru-RU" noProof="0" dirty="0" smtClean="0"/>
              <a:t>Образец заголовка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487648"/>
            <a:ext cx="8117904" cy="4390336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3B73B9"/>
                </a:solidFill>
                <a:latin typeface="Arial Narrow" pitchFamily="34" charset="0"/>
              </a:defRPr>
            </a:lvl1pPr>
            <a:lvl2pPr marL="4572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baseline="0">
                <a:solidFill>
                  <a:srgbClr val="000000"/>
                </a:solidFill>
              </a:defRPr>
            </a:lvl3pPr>
            <a:lvl4pPr marL="160338" indent="0">
              <a:buFontTx/>
              <a:buNone/>
              <a:defRPr baseline="0">
                <a:solidFill>
                  <a:srgbClr val="000000"/>
                </a:solidFill>
              </a:defRPr>
            </a:lvl4pPr>
            <a:lvl5pPr marL="319087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20990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81DA-C920-4E57-B6FB-6DAA3D4C6DF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AA24-297F-45F2-95B1-AB0A19F99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81DA-C920-4E57-B6FB-6DAA3D4C6DF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AA24-297F-45F2-95B1-AB0A19F99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E86D1-CE15-4CF4-AF81-06904095983D}" type="datetimeFigureOut">
              <a:rPr lang="ru-RU"/>
              <a:pPr>
                <a:defRPr/>
              </a:pPr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9AC13F6-D7CA-41B9-AA1D-3786F4BAA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241297"/>
            <a:ext cx="2955150" cy="960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81DA-C920-4E57-B6FB-6DAA3D4C6DF1}" type="datetimeFigureOut">
              <a:rPr lang="ru-RU" smtClean="0"/>
              <a:t>09.09.2013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FAA24-297F-45F2-95B1-AB0A19F9974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96" y="6217568"/>
            <a:ext cx="1611900" cy="52380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 userDrawn="1"/>
        </p:nvCxnSpPr>
        <p:spPr>
          <a:xfrm>
            <a:off x="320675" y="927106"/>
            <a:ext cx="8636000" cy="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3857" y="2228671"/>
            <a:ext cx="6596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Организационные и технические задачи при внедрении государственных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услуг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828563"/>
            <a:ext cx="3909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charset="0"/>
                <a:ea typeface="+mj-ea"/>
              </a:rPr>
              <a:t>Авдеенко </a:t>
            </a:r>
            <a:r>
              <a:rPr lang="ru-RU" sz="1400" b="1" dirty="0" smtClean="0">
                <a:latin typeface="Arial" charset="0"/>
                <a:ea typeface="+mj-ea"/>
              </a:rPr>
              <a:t>Сергей Михайлович </a:t>
            </a:r>
            <a:endParaRPr lang="ru-RU" sz="1400" b="1" dirty="0" smtClean="0">
              <a:latin typeface="Arial" charset="0"/>
              <a:ea typeface="+mj-ea"/>
            </a:endParaRPr>
          </a:p>
          <a:p>
            <a:r>
              <a:rPr lang="ru-RU" sz="1400" dirty="0" smtClean="0">
                <a:latin typeface="Arial" charset="0"/>
                <a:ea typeface="+mj-ea"/>
              </a:rPr>
              <a:t>Заместитель </a:t>
            </a:r>
            <a:r>
              <a:rPr lang="ru-RU" sz="1400" dirty="0">
                <a:latin typeface="Arial" charset="0"/>
                <a:ea typeface="+mj-ea"/>
              </a:rPr>
              <a:t>начальника управления проектной </a:t>
            </a:r>
            <a:r>
              <a:rPr lang="ru-RU" sz="1400" dirty="0" smtClean="0">
                <a:latin typeface="Arial" charset="0"/>
                <a:ea typeface="+mj-ea"/>
              </a:rPr>
              <a:t>практики</a:t>
            </a:r>
            <a:endParaRPr lang="ru-RU" sz="1400" dirty="0">
              <a:latin typeface="Arial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/>
          <a:lstStyle/>
          <a:p>
            <a:pPr eaLnBrk="1" hangingPunct="1"/>
            <a:r>
              <a:rPr lang="ru-RU" sz="2600" b="1" kern="1400" dirty="0" smtClean="0">
                <a:latin typeface="Arial" charset="0"/>
                <a:cs typeface="Arial" charset="0"/>
              </a:rPr>
              <a:t>СПАСИБО ЗА ВНИМАНИЕ!</a:t>
            </a:r>
            <a:endParaRPr lang="ru-RU" sz="1600" b="1" dirty="0" smtClean="0">
              <a:solidFill>
                <a:srgbClr val="3F73B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noFill/>
          <a:ln w="9525" cap="flat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ru-RU" altLang="ru-RU" sz="2000" b="1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ОАО «Электронная Москва»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355976" y="1273160"/>
            <a:ext cx="4464496" cy="419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03238" indent="-285750">
              <a:defRPr>
                <a:solidFill>
                  <a:schemeClr val="tx1"/>
                </a:solidFill>
                <a:latin typeface="HP Simplified" charset="0"/>
              </a:defRPr>
            </a:lvl1pPr>
            <a:lvl2pPr marL="960438" indent="-285750">
              <a:defRPr>
                <a:solidFill>
                  <a:schemeClr val="tx1"/>
                </a:solidFill>
                <a:latin typeface="HP Simplifie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 Simplifie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 Simplifie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 Simplified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Основана в 2002 году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Штат: 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более 400 высококлассных специалистов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b="1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Инфраструктура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: 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Удостоверяющий центр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en-US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Call-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центр, служба технической поддержки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ЦОД 1МВт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ЦОД 7МВт – 2013г. запуск в 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эксплуатацию 2 офиса</a:t>
            </a:r>
          </a:p>
          <a:p>
            <a:pPr marL="674688" lvl="1" indent="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</a:pPr>
            <a:endParaRPr lang="ru-RU" altLang="ru-RU" sz="16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Поддерживается работа более 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100 информационных 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систем, более 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20 из которых активно 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развиваются</a:t>
            </a:r>
            <a:r>
              <a:rPr lang="en-US" altLang="ru-RU" sz="16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,</a:t>
            </a:r>
            <a:r>
              <a:rPr lang="ru-RU" altLang="ru-RU" sz="16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включая </a:t>
            </a:r>
            <a:r>
              <a:rPr lang="ru-RU" altLang="ru-RU" sz="16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ЭДО города Москвы</a:t>
            </a:r>
            <a:endParaRPr lang="ru-RU" altLang="ru-RU" sz="16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 rotWithShape="1">
          <a:blip r:embed="rId3"/>
          <a:srcRect t="1" b="17528"/>
          <a:stretch/>
        </p:blipFill>
        <p:spPr bwMode="auto">
          <a:xfrm>
            <a:off x="1503239" y="1124744"/>
            <a:ext cx="2852737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/>
          <a:srcRect l="16009" t="12496" r="17844" b="4"/>
          <a:stretch/>
        </p:blipFill>
        <p:spPr bwMode="auto">
          <a:xfrm>
            <a:off x="726951" y="3717032"/>
            <a:ext cx="3629025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8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Рисунок 30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76" y="2264056"/>
            <a:ext cx="2981250" cy="1485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" y="0"/>
            <a:ext cx="9144000" cy="7647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sz="2400" b="1" spc="20" dirty="0">
              <a:solidFill>
                <a:srgbClr val="3F73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1"/>
            <a:ext cx="9144001" cy="764704"/>
          </a:xfr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ru-RU" sz="1800" b="1" spc="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ЭДО КАК </a:t>
            </a:r>
            <a:r>
              <a:rPr lang="ru-RU" sz="1800" b="1" spc="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ОСНОВА ОКАЗАНИЯ ГОСУДАРСТВЕННЫХ УСЛУГ</a:t>
            </a:r>
            <a:endParaRPr lang="ru-RU" sz="1800" b="1" spc="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9" name="Группа 3078"/>
          <p:cNvGrpSpPr/>
          <p:nvPr/>
        </p:nvGrpSpPr>
        <p:grpSpPr>
          <a:xfrm>
            <a:off x="4995389" y="4398612"/>
            <a:ext cx="3897007" cy="1921376"/>
            <a:chOff x="3124273" y="4742738"/>
            <a:chExt cx="3897007" cy="1511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00">
              <a:off x="3124273" y="4742738"/>
              <a:ext cx="3897007" cy="151147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3477742" y="5214871"/>
              <a:ext cx="3369577" cy="4828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F73B9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Организация контрольно-исполнительской дисциплины</a:t>
              </a:r>
              <a:endParaRPr lang="ru-RU" sz="1400" b="1" dirty="0">
                <a:solidFill>
                  <a:srgbClr val="3F73B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5" name="Группа 3084"/>
          <p:cNvGrpSpPr/>
          <p:nvPr/>
        </p:nvGrpSpPr>
        <p:grpSpPr>
          <a:xfrm rot="600750">
            <a:off x="273617" y="3114425"/>
            <a:ext cx="3540959" cy="1679250"/>
            <a:chOff x="97211" y="3383356"/>
            <a:chExt cx="3540959" cy="1679250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00">
              <a:off x="97211" y="3383356"/>
              <a:ext cx="3540959" cy="167925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61985" y="3982514"/>
              <a:ext cx="3369578" cy="4809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F73B9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Формирование отчетов</a:t>
              </a:r>
              <a:endParaRPr lang="ru-RU" sz="1400" b="1" dirty="0">
                <a:solidFill>
                  <a:srgbClr val="3F73B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Двойная стрелка влево/вправо 7"/>
          <p:cNvSpPr/>
          <p:nvPr/>
        </p:nvSpPr>
        <p:spPr>
          <a:xfrm>
            <a:off x="2538406" y="1230469"/>
            <a:ext cx="4038451" cy="684076"/>
          </a:xfrm>
          <a:prstGeom prst="leftRightArrow">
            <a:avLst>
              <a:gd name="adj1" fmla="val 73825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F73B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РАБОТА С ОБРАЩЕНИЯМИ ГРАЖДАН (через порталы)</a:t>
            </a:r>
            <a:endParaRPr lang="ru-RU" b="1" dirty="0">
              <a:solidFill>
                <a:srgbClr val="3F73B9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3078" name="Группа 3077"/>
          <p:cNvGrpSpPr/>
          <p:nvPr/>
        </p:nvGrpSpPr>
        <p:grpSpPr>
          <a:xfrm rot="20523461">
            <a:off x="5233395" y="2921740"/>
            <a:ext cx="3742968" cy="1679250"/>
            <a:chOff x="2891095" y="3340953"/>
            <a:chExt cx="4113001" cy="16792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00">
              <a:off x="2891095" y="3340953"/>
              <a:ext cx="4113001" cy="1679250"/>
            </a:xfrm>
            <a:prstGeom prst="rect">
              <a:avLst/>
            </a:prstGeom>
          </p:spPr>
        </p:pic>
        <p:sp>
          <p:nvSpPr>
            <p:cNvPr id="18" name="Двойная стрелка влево/вправо 17"/>
            <p:cNvSpPr/>
            <p:nvPr/>
          </p:nvSpPr>
          <p:spPr>
            <a:xfrm>
              <a:off x="3148300" y="3791535"/>
              <a:ext cx="3691907" cy="684076"/>
            </a:xfrm>
            <a:prstGeom prst="leftRightArrow">
              <a:avLst>
                <a:gd name="adj1" fmla="val 73825"/>
                <a:gd name="adj2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F73B9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Регистрация входящей и исходящей корреспонденции</a:t>
              </a:r>
              <a:endParaRPr lang="ru-RU" sz="1400" b="1" dirty="0">
                <a:solidFill>
                  <a:srgbClr val="3F73B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6" name="Группа 3085"/>
          <p:cNvGrpSpPr/>
          <p:nvPr/>
        </p:nvGrpSpPr>
        <p:grpSpPr>
          <a:xfrm rot="21122771">
            <a:off x="121964" y="4810307"/>
            <a:ext cx="4113001" cy="1679250"/>
            <a:chOff x="96865" y="5037648"/>
            <a:chExt cx="4113001" cy="1679250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000">
              <a:off x="96865" y="5037648"/>
              <a:ext cx="4113001" cy="1679250"/>
            </a:xfrm>
            <a:prstGeom prst="rect">
              <a:avLst/>
            </a:prstGeom>
          </p:spPr>
        </p:pic>
        <p:sp>
          <p:nvSpPr>
            <p:cNvPr id="19" name="Двойная стрелка влево/вправо 18"/>
            <p:cNvSpPr/>
            <p:nvPr/>
          </p:nvSpPr>
          <p:spPr>
            <a:xfrm>
              <a:off x="201231" y="5425094"/>
              <a:ext cx="3691907" cy="684076"/>
            </a:xfrm>
            <a:prstGeom prst="leftRightArrow">
              <a:avLst>
                <a:gd name="adj1" fmla="val 73825"/>
                <a:gd name="adj2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3F73B9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Работа с внутренними документами организации</a:t>
              </a:r>
              <a:endParaRPr lang="ru-RU" sz="1400" b="1" dirty="0">
                <a:solidFill>
                  <a:srgbClr val="3F73B9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81" name="Рисунок 308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11" y="1134039"/>
            <a:ext cx="1306125" cy="1225125"/>
          </a:xfrm>
          <a:prstGeom prst="rect">
            <a:avLst/>
          </a:prstGeom>
        </p:spPr>
      </p:pic>
      <p:pic>
        <p:nvPicPr>
          <p:cNvPr id="3082" name="Рисунок 30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14259"/>
            <a:ext cx="1306125" cy="1225125"/>
          </a:xfrm>
          <a:prstGeom prst="rect">
            <a:avLst/>
          </a:prstGeom>
        </p:spPr>
      </p:pic>
      <p:pic>
        <p:nvPicPr>
          <p:cNvPr id="3084" name="Рисунок 30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40" y="4107141"/>
            <a:ext cx="1291500" cy="1575000"/>
          </a:xfrm>
          <a:prstGeom prst="rect">
            <a:avLst/>
          </a:prstGeom>
        </p:spPr>
      </p:pic>
      <p:pic>
        <p:nvPicPr>
          <p:cNvPr id="53" name="Рисунок 3"/>
          <p:cNvPicPr>
            <a:picLocks noChangeAspect="1"/>
          </p:cNvPicPr>
          <p:nvPr/>
        </p:nvPicPr>
        <p:blipFill rotWithShape="1">
          <a:blip r:embed="rId8"/>
          <a:srcRect b="8470"/>
          <a:stretch/>
        </p:blipFill>
        <p:spPr bwMode="auto">
          <a:xfrm>
            <a:off x="3577524" y="1942463"/>
            <a:ext cx="1240259" cy="833907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7720" r="10241"/>
          <a:stretch/>
        </p:blipFill>
        <p:spPr bwMode="auto">
          <a:xfrm>
            <a:off x="3897052" y="2135384"/>
            <a:ext cx="1241010" cy="7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87" name="TextBox 3086"/>
          <p:cNvSpPr txBox="1"/>
          <p:nvPr/>
        </p:nvSpPr>
        <p:spPr>
          <a:xfrm>
            <a:off x="5186182" y="2051639"/>
            <a:ext cx="23968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trike="sngStrike" dirty="0" smtClean="0">
                <a:latin typeface="Arial" panose="020B0604020202020204" pitchFamily="34" charset="0"/>
                <a:cs typeface="Arial" panose="020B0604020202020204" pitchFamily="34" charset="0"/>
              </a:rPr>
              <a:t>30 дней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gorod.mos.ru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—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 дней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"/>
            <a:ext cx="9180513" cy="8367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>
            <a:defPPr>
              <a:defRPr lang="ru-RU"/>
            </a:defPPr>
            <a:lvl1pPr defTabSz="914400" eaLnBrk="1" latinLnBrk="0" hangingPunct="1">
              <a:buNone/>
              <a:defRPr sz="2400" b="1" spc="20">
                <a:solidFill>
                  <a:srgbClr val="3F73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</a:rPr>
              <a:t>НЕОБХОДИМЫЕ УСЛОВИЯ ДЛЯ КАЧЕСТВЕННОГО ВНЕДРЕНИЯ ГОСУСЛУГ 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56337350"/>
              </p:ext>
            </p:extLst>
          </p:nvPr>
        </p:nvGraphicFramePr>
        <p:xfrm>
          <a:off x="6829969" y="4077072"/>
          <a:ext cx="2081546" cy="18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364088" y="1843763"/>
            <a:ext cx="2592288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ea typeface="HP Simplified" charset="0"/>
                <a:cs typeface="HP Simplified" charset="0"/>
              </a:rPr>
              <a:t>IT-</a:t>
            </a:r>
            <a:r>
              <a:rPr lang="ru-RU" sz="1400" dirty="0" smtClean="0">
                <a:latin typeface="Arial" pitchFamily="34" charset="0"/>
                <a:ea typeface="HP Simplified" charset="0"/>
                <a:cs typeface="HP Simplified" charset="0"/>
              </a:rPr>
              <a:t>ИНФРАСТРУКТУРА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076056" y="1537179"/>
            <a:ext cx="3161102" cy="1530720"/>
          </a:xfrm>
          <a:prstGeom prst="roundRect">
            <a:avLst/>
          </a:prstGeom>
          <a:noFill/>
          <a:ln w="25400">
            <a:solidFill>
              <a:srgbClr val="3F73B9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16016" y="1195691"/>
            <a:ext cx="3847061" cy="2233309"/>
          </a:xfrm>
          <a:prstGeom prst="roundRect">
            <a:avLst/>
          </a:prstGeom>
          <a:noFill/>
          <a:ln w="25400">
            <a:solidFill>
              <a:srgbClr val="3F73B9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Стрелка вверх 17"/>
          <p:cNvSpPr/>
          <p:nvPr/>
        </p:nvSpPr>
        <p:spPr>
          <a:xfrm rot="5400000">
            <a:off x="1187466" y="3645266"/>
            <a:ext cx="1800201" cy="2663816"/>
          </a:xfrm>
          <a:prstGeom prst="upArrow">
            <a:avLst>
              <a:gd name="adj1" fmla="val 100000"/>
              <a:gd name="adj2" fmla="val 346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2000" tIns="36000" rIns="72000" bIns="108000" rtlCol="0" anchor="ctr"/>
          <a:lstStyle/>
          <a:p>
            <a:pPr lvl="0"/>
            <a:r>
              <a:rPr lang="ru-RU" sz="1400" dirty="0">
                <a:latin typeface="Arial" pitchFamily="34" charset="0"/>
                <a:ea typeface="HP Simplified" charset="0"/>
                <a:cs typeface="HP Simplified" charset="0"/>
              </a:rPr>
              <a:t>ЭФФЕКТИВНАЯ СИСТЕМА ОБУЧЕНИЯ </a:t>
            </a:r>
            <a:r>
              <a:rPr lang="ru-RU" sz="1400" dirty="0" smtClean="0">
                <a:latin typeface="Arial" pitchFamily="34" charset="0"/>
                <a:ea typeface="HP Simplified" charset="0"/>
                <a:cs typeface="HP Simplified" charset="0"/>
              </a:rPr>
              <a:t>ПОЛЬЗОВАТЕЛЕЙ</a:t>
            </a:r>
            <a:endParaRPr lang="ru-RU" sz="14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97" y="1251000"/>
            <a:ext cx="2556000" cy="217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211030"/>
            <a:ext cx="2570626" cy="192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14" y="1691233"/>
            <a:ext cx="1057500" cy="7537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10" y="4880581"/>
            <a:ext cx="1057500" cy="75375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"/>
            <a:ext cx="9180513" cy="8367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>
            <a:defPPr>
              <a:defRPr lang="ru-RU"/>
            </a:defPPr>
            <a:lvl1pPr defTabSz="914400" eaLnBrk="1" latinLnBrk="0" hangingPunct="1">
              <a:buNone/>
              <a:defRPr sz="2400" b="1" spc="20">
                <a:solidFill>
                  <a:srgbClr val="3F73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МАСШТАБИРУЕМАЯ ИНФРАСТРУКТУРА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325491" y="1177029"/>
            <a:ext cx="4353000" cy="3373575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27" y="3575468"/>
            <a:ext cx="1057500" cy="75375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142537" y="3429000"/>
            <a:ext cx="933298" cy="1121604"/>
            <a:chOff x="1870223" y="5013176"/>
            <a:chExt cx="933298" cy="1121604"/>
          </a:xfrm>
        </p:grpSpPr>
        <p:sp>
          <p:nvSpPr>
            <p:cNvPr id="25" name="Овал 24"/>
            <p:cNvSpPr/>
            <p:nvPr/>
          </p:nvSpPr>
          <p:spPr>
            <a:xfrm>
              <a:off x="2103931" y="5013176"/>
              <a:ext cx="465882" cy="465882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870223" y="5492395"/>
              <a:ext cx="933298" cy="642385"/>
            </a:xfrm>
            <a:custGeom>
              <a:avLst/>
              <a:gdLst>
                <a:gd name="connsiteX0" fmla="*/ 0 w 933297"/>
                <a:gd name="connsiteY0" fmla="*/ 642385 h 1284769"/>
                <a:gd name="connsiteX1" fmla="*/ 466649 w 933297"/>
                <a:gd name="connsiteY1" fmla="*/ 0 h 1284769"/>
                <a:gd name="connsiteX2" fmla="*/ 933298 w 933297"/>
                <a:gd name="connsiteY2" fmla="*/ 642385 h 1284769"/>
                <a:gd name="connsiteX3" fmla="*/ 466649 w 933297"/>
                <a:gd name="connsiteY3" fmla="*/ 1284770 h 1284769"/>
                <a:gd name="connsiteX4" fmla="*/ 0 w 933297"/>
                <a:gd name="connsiteY4" fmla="*/ 642385 h 1284769"/>
                <a:gd name="connsiteX0" fmla="*/ 0 w 933298"/>
                <a:gd name="connsiteY0" fmla="*/ 642385 h 642385"/>
                <a:gd name="connsiteX1" fmla="*/ 466649 w 933298"/>
                <a:gd name="connsiteY1" fmla="*/ 0 h 642385"/>
                <a:gd name="connsiteX2" fmla="*/ 933298 w 933298"/>
                <a:gd name="connsiteY2" fmla="*/ 642385 h 642385"/>
                <a:gd name="connsiteX3" fmla="*/ 0 w 933298"/>
                <a:gd name="connsiteY3" fmla="*/ 642385 h 6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298" h="642385">
                  <a:moveTo>
                    <a:pt x="0" y="642385"/>
                  </a:moveTo>
                  <a:cubicBezTo>
                    <a:pt x="0" y="287606"/>
                    <a:pt x="208926" y="0"/>
                    <a:pt x="466649" y="0"/>
                  </a:cubicBezTo>
                  <a:cubicBezTo>
                    <a:pt x="724372" y="0"/>
                    <a:pt x="933298" y="287606"/>
                    <a:pt x="933298" y="642385"/>
                  </a:cubicBezTo>
                  <a:cubicBezTo>
                    <a:pt x="855523" y="749449"/>
                    <a:pt x="77775" y="749449"/>
                    <a:pt x="0" y="642385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072" name="Прямая со стрелкой 3071"/>
          <p:cNvCxnSpPr/>
          <p:nvPr/>
        </p:nvCxnSpPr>
        <p:spPr>
          <a:xfrm>
            <a:off x="2899627" y="3661941"/>
            <a:ext cx="1272074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4390058" y="5157865"/>
            <a:ext cx="933298" cy="1121604"/>
            <a:chOff x="1870223" y="5013176"/>
            <a:chExt cx="933298" cy="1121604"/>
          </a:xfrm>
        </p:grpSpPr>
        <p:sp>
          <p:nvSpPr>
            <p:cNvPr id="35" name="Овал 34"/>
            <p:cNvSpPr/>
            <p:nvPr/>
          </p:nvSpPr>
          <p:spPr>
            <a:xfrm>
              <a:off x="2103931" y="5013176"/>
              <a:ext cx="465882" cy="465882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27"/>
            <p:cNvSpPr/>
            <p:nvPr/>
          </p:nvSpPr>
          <p:spPr>
            <a:xfrm>
              <a:off x="1870223" y="5492395"/>
              <a:ext cx="933298" cy="642385"/>
            </a:xfrm>
            <a:custGeom>
              <a:avLst/>
              <a:gdLst>
                <a:gd name="connsiteX0" fmla="*/ 0 w 933297"/>
                <a:gd name="connsiteY0" fmla="*/ 642385 h 1284769"/>
                <a:gd name="connsiteX1" fmla="*/ 466649 w 933297"/>
                <a:gd name="connsiteY1" fmla="*/ 0 h 1284769"/>
                <a:gd name="connsiteX2" fmla="*/ 933298 w 933297"/>
                <a:gd name="connsiteY2" fmla="*/ 642385 h 1284769"/>
                <a:gd name="connsiteX3" fmla="*/ 466649 w 933297"/>
                <a:gd name="connsiteY3" fmla="*/ 1284770 h 1284769"/>
                <a:gd name="connsiteX4" fmla="*/ 0 w 933297"/>
                <a:gd name="connsiteY4" fmla="*/ 642385 h 1284769"/>
                <a:gd name="connsiteX0" fmla="*/ 0 w 933298"/>
                <a:gd name="connsiteY0" fmla="*/ 642385 h 642385"/>
                <a:gd name="connsiteX1" fmla="*/ 466649 w 933298"/>
                <a:gd name="connsiteY1" fmla="*/ 0 h 642385"/>
                <a:gd name="connsiteX2" fmla="*/ 933298 w 933298"/>
                <a:gd name="connsiteY2" fmla="*/ 642385 h 642385"/>
                <a:gd name="connsiteX3" fmla="*/ 0 w 933298"/>
                <a:gd name="connsiteY3" fmla="*/ 642385 h 6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298" h="642385">
                  <a:moveTo>
                    <a:pt x="0" y="642385"/>
                  </a:moveTo>
                  <a:cubicBezTo>
                    <a:pt x="0" y="287606"/>
                    <a:pt x="208926" y="0"/>
                    <a:pt x="466649" y="0"/>
                  </a:cubicBezTo>
                  <a:cubicBezTo>
                    <a:pt x="724372" y="0"/>
                    <a:pt x="933298" y="287606"/>
                    <a:pt x="933298" y="642385"/>
                  </a:cubicBezTo>
                  <a:cubicBezTo>
                    <a:pt x="855523" y="749449"/>
                    <a:pt x="77775" y="749449"/>
                    <a:pt x="0" y="642385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690468" y="5024515"/>
            <a:ext cx="933298" cy="1121604"/>
            <a:chOff x="1870223" y="5013176"/>
            <a:chExt cx="933298" cy="1121604"/>
          </a:xfrm>
        </p:grpSpPr>
        <p:sp>
          <p:nvSpPr>
            <p:cNvPr id="38" name="Овал 37"/>
            <p:cNvSpPr/>
            <p:nvPr/>
          </p:nvSpPr>
          <p:spPr>
            <a:xfrm>
              <a:off x="2103931" y="5013176"/>
              <a:ext cx="465882" cy="465882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27"/>
            <p:cNvSpPr/>
            <p:nvPr/>
          </p:nvSpPr>
          <p:spPr>
            <a:xfrm>
              <a:off x="1870223" y="5492395"/>
              <a:ext cx="933298" cy="642385"/>
            </a:xfrm>
            <a:custGeom>
              <a:avLst/>
              <a:gdLst>
                <a:gd name="connsiteX0" fmla="*/ 0 w 933297"/>
                <a:gd name="connsiteY0" fmla="*/ 642385 h 1284769"/>
                <a:gd name="connsiteX1" fmla="*/ 466649 w 933297"/>
                <a:gd name="connsiteY1" fmla="*/ 0 h 1284769"/>
                <a:gd name="connsiteX2" fmla="*/ 933298 w 933297"/>
                <a:gd name="connsiteY2" fmla="*/ 642385 h 1284769"/>
                <a:gd name="connsiteX3" fmla="*/ 466649 w 933297"/>
                <a:gd name="connsiteY3" fmla="*/ 1284770 h 1284769"/>
                <a:gd name="connsiteX4" fmla="*/ 0 w 933297"/>
                <a:gd name="connsiteY4" fmla="*/ 642385 h 1284769"/>
                <a:gd name="connsiteX0" fmla="*/ 0 w 933298"/>
                <a:gd name="connsiteY0" fmla="*/ 642385 h 642385"/>
                <a:gd name="connsiteX1" fmla="*/ 466649 w 933298"/>
                <a:gd name="connsiteY1" fmla="*/ 0 h 642385"/>
                <a:gd name="connsiteX2" fmla="*/ 933298 w 933298"/>
                <a:gd name="connsiteY2" fmla="*/ 642385 h 642385"/>
                <a:gd name="connsiteX3" fmla="*/ 0 w 933298"/>
                <a:gd name="connsiteY3" fmla="*/ 642385 h 6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298" h="642385">
                  <a:moveTo>
                    <a:pt x="0" y="642385"/>
                  </a:moveTo>
                  <a:cubicBezTo>
                    <a:pt x="0" y="287606"/>
                    <a:pt x="208926" y="0"/>
                    <a:pt x="466649" y="0"/>
                  </a:cubicBezTo>
                  <a:cubicBezTo>
                    <a:pt x="724372" y="0"/>
                    <a:pt x="933298" y="287606"/>
                    <a:pt x="933298" y="642385"/>
                  </a:cubicBezTo>
                  <a:cubicBezTo>
                    <a:pt x="855523" y="749449"/>
                    <a:pt x="77775" y="749449"/>
                    <a:pt x="0" y="642385"/>
                  </a:cubicBez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04228" y="1493969"/>
            <a:ext cx="933298" cy="1121604"/>
            <a:chOff x="1870223" y="5013176"/>
            <a:chExt cx="933298" cy="1121604"/>
          </a:xfrm>
        </p:grpSpPr>
        <p:sp>
          <p:nvSpPr>
            <p:cNvPr id="41" name="Овал 40"/>
            <p:cNvSpPr/>
            <p:nvPr/>
          </p:nvSpPr>
          <p:spPr>
            <a:xfrm>
              <a:off x="2103931" y="5013176"/>
              <a:ext cx="465882" cy="465882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27"/>
            <p:cNvSpPr/>
            <p:nvPr/>
          </p:nvSpPr>
          <p:spPr>
            <a:xfrm>
              <a:off x="1870223" y="5492395"/>
              <a:ext cx="933298" cy="642385"/>
            </a:xfrm>
            <a:custGeom>
              <a:avLst/>
              <a:gdLst>
                <a:gd name="connsiteX0" fmla="*/ 0 w 933297"/>
                <a:gd name="connsiteY0" fmla="*/ 642385 h 1284769"/>
                <a:gd name="connsiteX1" fmla="*/ 466649 w 933297"/>
                <a:gd name="connsiteY1" fmla="*/ 0 h 1284769"/>
                <a:gd name="connsiteX2" fmla="*/ 933298 w 933297"/>
                <a:gd name="connsiteY2" fmla="*/ 642385 h 1284769"/>
                <a:gd name="connsiteX3" fmla="*/ 466649 w 933297"/>
                <a:gd name="connsiteY3" fmla="*/ 1284770 h 1284769"/>
                <a:gd name="connsiteX4" fmla="*/ 0 w 933297"/>
                <a:gd name="connsiteY4" fmla="*/ 642385 h 1284769"/>
                <a:gd name="connsiteX0" fmla="*/ 0 w 933298"/>
                <a:gd name="connsiteY0" fmla="*/ 642385 h 642385"/>
                <a:gd name="connsiteX1" fmla="*/ 466649 w 933298"/>
                <a:gd name="connsiteY1" fmla="*/ 0 h 642385"/>
                <a:gd name="connsiteX2" fmla="*/ 933298 w 933298"/>
                <a:gd name="connsiteY2" fmla="*/ 642385 h 642385"/>
                <a:gd name="connsiteX3" fmla="*/ 0 w 933298"/>
                <a:gd name="connsiteY3" fmla="*/ 642385 h 64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298" h="642385">
                  <a:moveTo>
                    <a:pt x="0" y="642385"/>
                  </a:moveTo>
                  <a:cubicBezTo>
                    <a:pt x="0" y="287606"/>
                    <a:pt x="208926" y="0"/>
                    <a:pt x="466649" y="0"/>
                  </a:cubicBezTo>
                  <a:cubicBezTo>
                    <a:pt x="724372" y="0"/>
                    <a:pt x="933298" y="287606"/>
                    <a:pt x="933298" y="642385"/>
                  </a:cubicBezTo>
                  <a:cubicBezTo>
                    <a:pt x="855523" y="749449"/>
                    <a:pt x="77775" y="749449"/>
                    <a:pt x="0" y="642385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>
            <a:off x="3491786" y="2054771"/>
            <a:ext cx="864190" cy="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756905" y="4229411"/>
            <a:ext cx="6955" cy="55413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66" y="2068108"/>
            <a:ext cx="15430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Облако 66"/>
          <p:cNvSpPr/>
          <p:nvPr/>
        </p:nvSpPr>
        <p:spPr>
          <a:xfrm>
            <a:off x="4907488" y="1673756"/>
            <a:ext cx="3189005" cy="2471479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80513" cy="90871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>
            <a:defPPr>
              <a:defRPr lang="ru-RU"/>
            </a:defPPr>
            <a:lvl1pPr defTabSz="914400" eaLnBrk="1" latinLnBrk="0" hangingPunct="1">
              <a:buNone/>
              <a:defRPr sz="2400" b="1" spc="20">
                <a:solidFill>
                  <a:srgbClr val="3F73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ОБУЧЕНИЕ ПОЛЬЗОВАТЕЛЕЙ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 </a:t>
            </a:r>
            <a:r>
              <a:rPr lang="ru-RU" sz="12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целью улучшения качества обучения сотрудников была разработана и реализована концепция </a:t>
            </a:r>
            <a:r>
              <a:rPr lang="ru-RU" sz="12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трехуровневого </a:t>
            </a:r>
            <a:r>
              <a:rPr lang="ru-RU" sz="12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обучения. Данный подход позволяет подключать организации в максимально короткие сроки.</a:t>
            </a:r>
            <a:endParaRPr lang="ru-RU" sz="12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28857665"/>
              </p:ext>
            </p:extLst>
          </p:nvPr>
        </p:nvGraphicFramePr>
        <p:xfrm>
          <a:off x="287524" y="1196752"/>
          <a:ext cx="856895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60247499"/>
              </p:ext>
            </p:extLst>
          </p:nvPr>
        </p:nvGraphicFramePr>
        <p:xfrm>
          <a:off x="251520" y="3068960"/>
          <a:ext cx="862321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528" y="5949280"/>
            <a:ext cx="6331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Пример схемы внедрения СЭД в организации с подключением 100 сотрудников</a:t>
            </a:r>
            <a:endParaRPr lang="ru-RU" sz="12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"/>
            <a:ext cx="9180513" cy="83671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>
            <a:defPPr>
              <a:defRPr lang="ru-RU"/>
            </a:defPPr>
            <a:lvl1pPr defTabSz="914400" eaLnBrk="1" latinLnBrk="0" hangingPunct="1">
              <a:buNone/>
              <a:defRPr sz="2400" b="1" spc="2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/>
              <a:t>ТЕХНИЧЕСКАЯ ПОДДЕРЖКА И СОПРОВОЖДЕНИЕ СЭД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7244" y="98072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Техническая поддержка организована по мировым стандартам с учетом высокой значимости системы для города.</a:t>
            </a:r>
            <a:endParaRPr lang="ru-RU" sz="1200" i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4671450"/>
            <a:ext cx="4824536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28575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Устранение 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аварийной ситуации и возобновление предоставления услуги в штатном режиме не более 2-х часов в рабочее время (с 8-00 до 21-00 по рабочим дням) и </a:t>
            </a:r>
            <a:b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не более 4-х часов в остальное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время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  <a:p>
            <a:pPr marL="171450" lvl="0" indent="-28575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На профилактику, перенастройку и простои в связи с неисправностью программно-аппаратных средств отводится </a:t>
            </a:r>
            <a:b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менее 50 часов в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год</a:t>
            </a:r>
            <a:endParaRPr lang="ru-RU" sz="14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  <a:p>
            <a:pPr marL="171450" lvl="0" indent="-28575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Срок подключения нового Пользователя (после обучения) не более чем 1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день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72" y="260648"/>
            <a:ext cx="6544688" cy="51918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8652" y="4671449"/>
            <a:ext cx="3167955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28575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Время ожидания Пользователя на линии не более 80 секунд до ответа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оператора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  <a:p>
            <a:pPr marL="171450" lvl="0" indent="-28575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Решение проблемы Пользователя, принадлежащего к особой группе Пользователей (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VIP</a:t>
            </a: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), в течение 1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часа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  <a:p>
            <a:pPr marL="171450" lvl="0" indent="-285750">
              <a:spcBef>
                <a:spcPts val="200"/>
              </a:spcBef>
              <a:spcAft>
                <a:spcPts val="200"/>
              </a:spcAft>
              <a:buClr>
                <a:srgbClr val="2B58A8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Решение проблемы Пользователя в течение </a:t>
            </a:r>
            <a:b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4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HP Simplified" charset="0"/>
                <a:cs typeface="HP Simplified" charset="0"/>
              </a:rPr>
              <a:t>часов</a:t>
            </a:r>
            <a:endParaRPr lang="ru-RU" sz="1200" dirty="0">
              <a:solidFill>
                <a:srgbClr val="000000"/>
              </a:solidFill>
              <a:latin typeface="Arial" pitchFamily="34" charset="0"/>
              <a:ea typeface="HP Simplified" charset="0"/>
              <a:cs typeface="HP Simplifi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180513" cy="7478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Autofit/>
          </a:bodyPr>
          <a:lstStyle>
            <a:defPPr>
              <a:defRPr lang="ru-RU"/>
            </a:defPPr>
            <a:lvl1pPr defTabSz="914400" eaLnBrk="1" latinLnBrk="0" hangingPunct="1">
              <a:buNone/>
              <a:defRPr sz="2400" b="1" spc="20">
                <a:solidFill>
                  <a:srgbClr val="3F73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КАК УДОВЛЕТВОРИТЬ ПОСТОЯННО РАСТУЩИЕ ПОТРЕБНОСТИ ПОЛЬЗОВАТЕЛЕЙ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>
            <a:spLocks noChangeAspect="1"/>
          </p:cNvSpPr>
          <p:nvPr/>
        </p:nvSpPr>
        <p:spPr>
          <a:xfrm>
            <a:off x="3722316" y="2139951"/>
            <a:ext cx="3153940" cy="1739900"/>
          </a:xfrm>
          <a:prstGeom prst="roundRect">
            <a:avLst>
              <a:gd name="adj" fmla="val 1216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Стрелка вправо 5"/>
          <p:cNvSpPr>
            <a:spLocks noChangeAspect="1"/>
          </p:cNvSpPr>
          <p:nvPr/>
        </p:nvSpPr>
        <p:spPr>
          <a:xfrm rot="5400000">
            <a:off x="4894479" y="7336"/>
            <a:ext cx="775424" cy="3154257"/>
          </a:xfrm>
          <a:prstGeom prst="rightArrow">
            <a:avLst>
              <a:gd name="adj1" fmla="val 100000"/>
              <a:gd name="adj2" fmla="val 48642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endParaRPr lang="ru-RU" sz="1200" b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ТРЕБОВАНИЯ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ТЕХТРЕБОВАНИЯ / ЗАЯВКИ</a:t>
            </a:r>
          </a:p>
          <a:p>
            <a:pPr algn="ctr">
              <a:defRPr/>
            </a:pPr>
            <a:endParaRPr lang="ru-RU" sz="9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467545" y="1879600"/>
            <a:ext cx="2302272" cy="2254250"/>
          </a:xfrm>
          <a:prstGeom prst="roundRect">
            <a:avLst>
              <a:gd name="adj" fmla="val 982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ПОДРЯДЧИКИ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РЕЛИЗЫ</a:t>
            </a: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3923928" y="2588683"/>
            <a:ext cx="2808312" cy="414867"/>
          </a:xfrm>
          <a:prstGeom prst="roundRect">
            <a:avLst/>
          </a:prstGeom>
          <a:gradFill>
            <a:gsLst>
              <a:gs pos="0">
                <a:srgbClr val="2B58A8"/>
              </a:gs>
              <a:gs pos="100000">
                <a:srgbClr val="5A86D4"/>
              </a:gs>
              <a:gs pos="76000">
                <a:srgbClr val="4E7DD2"/>
              </a:gs>
            </a:gsLst>
          </a:gradFill>
          <a:ln>
            <a:solidFill>
              <a:srgbClr val="696B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ТЕХНИЧЕСКОЕ ЗАДАНИЕ</a:t>
            </a:r>
          </a:p>
        </p:txBody>
      </p:sp>
      <p:sp>
        <p:nvSpPr>
          <p:cNvPr id="9" name="Скругленный прямоугольник 8"/>
          <p:cNvSpPr>
            <a:spLocks noChangeAspect="1"/>
          </p:cNvSpPr>
          <p:nvPr/>
        </p:nvSpPr>
        <p:spPr>
          <a:xfrm>
            <a:off x="3923928" y="3151717"/>
            <a:ext cx="2808312" cy="393700"/>
          </a:xfrm>
          <a:prstGeom prst="roundRect">
            <a:avLst/>
          </a:prstGeom>
          <a:gradFill>
            <a:gsLst>
              <a:gs pos="0">
                <a:srgbClr val="2B58A8"/>
              </a:gs>
              <a:gs pos="100000">
                <a:srgbClr val="5A86D4"/>
              </a:gs>
              <a:gs pos="76000">
                <a:srgbClr val="4E7DD2"/>
              </a:gs>
            </a:gsLst>
          </a:gradFill>
          <a:ln>
            <a:solidFill>
              <a:srgbClr val="696B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ТЕСТИРОВАНИЕ</a:t>
            </a:r>
          </a:p>
        </p:txBody>
      </p:sp>
      <p:sp>
        <p:nvSpPr>
          <p:cNvPr id="10" name="Прямоугольник 14"/>
          <p:cNvSpPr>
            <a:spLocks noChangeAspect="1" noChangeArrowheads="1"/>
          </p:cNvSpPr>
          <p:nvPr/>
        </p:nvSpPr>
        <p:spPr bwMode="auto">
          <a:xfrm>
            <a:off x="5013735" y="2226350"/>
            <a:ext cx="6286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HP Simplified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P Simplified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P Simplified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P Simplified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P Simplified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charset="0"/>
              </a:defRPr>
            </a:lvl9pPr>
          </a:lstStyle>
          <a:p>
            <a:pPr algn="ctr"/>
            <a:r>
              <a:rPr lang="en-US" altLang="ru-RU" sz="1600" b="1" dirty="0">
                <a:latin typeface="Arial" pitchFamily="34" charset="0"/>
              </a:rPr>
              <a:t>ALM</a:t>
            </a:r>
            <a:endParaRPr lang="ru-RU" altLang="ru-RU" sz="1600" b="1" dirty="0">
              <a:latin typeface="Arial" pitchFamily="34" charset="0"/>
            </a:endParaRP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722317" y="4365104"/>
            <a:ext cx="3119750" cy="482600"/>
          </a:xfrm>
          <a:prstGeom prst="roundRect">
            <a:avLst/>
          </a:prstGeom>
          <a:gradFill>
            <a:gsLst>
              <a:gs pos="0">
                <a:srgbClr val="2B58A8"/>
              </a:gs>
              <a:gs pos="100000">
                <a:srgbClr val="5A86D4"/>
              </a:gs>
              <a:gs pos="76000">
                <a:srgbClr val="4E7DD2"/>
              </a:gs>
            </a:gsLst>
          </a:gradFill>
          <a:ln>
            <a:solidFill>
              <a:srgbClr val="696B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</a:t>
            </a:r>
          </a:p>
        </p:txBody>
      </p:sp>
      <p:sp>
        <p:nvSpPr>
          <p:cNvPr id="12" name="Стрелка вправо 11"/>
          <p:cNvSpPr>
            <a:spLocks noChangeAspect="1"/>
          </p:cNvSpPr>
          <p:nvPr/>
        </p:nvSpPr>
        <p:spPr>
          <a:xfrm rot="10800000">
            <a:off x="2930154" y="2408767"/>
            <a:ext cx="401637" cy="387351"/>
          </a:xfrm>
          <a:prstGeom prst="rightArrow">
            <a:avLst/>
          </a:prstGeom>
          <a:gradFill>
            <a:gsLst>
              <a:gs pos="0">
                <a:srgbClr val="2B58A8"/>
              </a:gs>
              <a:gs pos="100000">
                <a:srgbClr val="5A86D4"/>
              </a:gs>
              <a:gs pos="76000">
                <a:srgbClr val="4E7DD2"/>
              </a:gs>
            </a:gsLst>
          </a:gradFill>
          <a:ln>
            <a:solidFill>
              <a:srgbClr val="696B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Стрелка вправо 12"/>
          <p:cNvSpPr>
            <a:spLocks noChangeAspect="1"/>
          </p:cNvSpPr>
          <p:nvPr/>
        </p:nvSpPr>
        <p:spPr>
          <a:xfrm>
            <a:off x="2952379" y="3069166"/>
            <a:ext cx="401637" cy="387351"/>
          </a:xfrm>
          <a:prstGeom prst="rightArrow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>
            <a:spLocks noChangeAspect="1"/>
          </p:cNvSpPr>
          <p:nvPr/>
        </p:nvSpPr>
        <p:spPr>
          <a:xfrm>
            <a:off x="3722317" y="5386123"/>
            <a:ext cx="3119750" cy="347133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ПОЛЬЗОВАТЕЛИ</a:t>
            </a:r>
          </a:p>
        </p:txBody>
      </p:sp>
      <p:sp>
        <p:nvSpPr>
          <p:cNvPr id="15" name="Двойная стрелка вверх/вниз 14"/>
          <p:cNvSpPr>
            <a:spLocks noChangeAspect="1"/>
          </p:cNvSpPr>
          <p:nvPr/>
        </p:nvSpPr>
        <p:spPr>
          <a:xfrm>
            <a:off x="5216959" y="4931833"/>
            <a:ext cx="222250" cy="366184"/>
          </a:xfrm>
          <a:prstGeom prst="upDownArrow">
            <a:avLst>
              <a:gd name="adj1" fmla="val 50000"/>
              <a:gd name="adj2" fmla="val 30868"/>
            </a:avLst>
          </a:prstGeom>
          <a:gradFill>
            <a:gsLst>
              <a:gs pos="0">
                <a:srgbClr val="2B58A8"/>
              </a:gs>
              <a:gs pos="100000">
                <a:srgbClr val="5A86D4"/>
              </a:gs>
              <a:gs pos="76000">
                <a:srgbClr val="4E7DD2"/>
              </a:gs>
            </a:gsLst>
          </a:gradFill>
          <a:ln>
            <a:solidFill>
              <a:srgbClr val="696B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Стрелка углом вверх 15"/>
          <p:cNvSpPr>
            <a:spLocks noChangeAspect="1"/>
          </p:cNvSpPr>
          <p:nvPr/>
        </p:nvSpPr>
        <p:spPr>
          <a:xfrm>
            <a:off x="7101688" y="4835789"/>
            <a:ext cx="1656184" cy="893233"/>
          </a:xfrm>
          <a:prstGeom prst="bentUpArrow">
            <a:avLst>
              <a:gd name="adj1" fmla="val 40887"/>
              <a:gd name="adj2" fmla="val 34929"/>
              <a:gd name="adj3" fmla="val 2500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</a:t>
            </a:r>
          </a:p>
          <a:p>
            <a:pPr>
              <a:defRPr/>
            </a:pPr>
            <a:endParaRPr lang="ru-RU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Стрелка вниз 16"/>
          <p:cNvSpPr>
            <a:spLocks noChangeAspect="1"/>
          </p:cNvSpPr>
          <p:nvPr/>
        </p:nvSpPr>
        <p:spPr>
          <a:xfrm>
            <a:off x="5213784" y="3960284"/>
            <a:ext cx="228600" cy="347133"/>
          </a:xfrm>
          <a:prstGeom prst="downArrow">
            <a:avLst/>
          </a:prstGeom>
          <a:gradFill>
            <a:gsLst>
              <a:gs pos="0">
                <a:srgbClr val="2B58A8"/>
              </a:gs>
              <a:gs pos="100000">
                <a:srgbClr val="5A86D4"/>
              </a:gs>
              <a:gs pos="76000">
                <a:srgbClr val="4E7DD2"/>
              </a:gs>
            </a:gsLst>
          </a:gradFill>
          <a:ln>
            <a:solidFill>
              <a:srgbClr val="696BB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9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116632"/>
            <a:ext cx="9180513" cy="74781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76000" anchor="ctr">
            <a:normAutofit/>
          </a:bodyPr>
          <a:lstStyle>
            <a:defPPr>
              <a:defRPr lang="ru-RU"/>
            </a:defPPr>
            <a:lvl1pPr defTabSz="914400" eaLnBrk="1" latinLnBrk="0" hangingPunct="1">
              <a:buNone/>
              <a:defRPr sz="2400" b="1" spc="20">
                <a:solidFill>
                  <a:srgbClr val="3F73B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2000" dirty="0" smtClean="0">
                <a:solidFill>
                  <a:schemeClr val="tx1"/>
                </a:solidFill>
              </a:rPr>
              <a:t>СТАТИСТИЧЕСКИЕ ДАННЫЕ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53054912"/>
              </p:ext>
            </p:extLst>
          </p:nvPr>
        </p:nvGraphicFramePr>
        <p:xfrm>
          <a:off x="683567" y="1124744"/>
          <a:ext cx="810729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4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18204</TotalTime>
  <Words>382</Words>
  <Application>Microsoft Office PowerPoint</Application>
  <PresentationFormat>Экран (4:3)</PresentationFormat>
  <Paragraphs>91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Специальное оформление</vt:lpstr>
      <vt:lpstr>Презентация PowerPoint</vt:lpstr>
      <vt:lpstr>ОАО «Электронная Москва»</vt:lpstr>
      <vt:lpstr>ЭДО КАК ОСНОВА ОКАЗАНИЯ ГОСУДАРСТВЕННЫХ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2013 год</dc:title>
  <dc:creator>Горожанкина Елена Викторовна</dc:creator>
  <cp:lastModifiedBy>Горожанкина Елена Викторовна</cp:lastModifiedBy>
  <cp:revision>312</cp:revision>
  <dcterms:created xsi:type="dcterms:W3CDTF">2013-02-21T12:25:54Z</dcterms:created>
  <dcterms:modified xsi:type="dcterms:W3CDTF">2013-09-10T10:28:52Z</dcterms:modified>
</cp:coreProperties>
</file>