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393" r:id="rId5"/>
  </p:sldMasterIdLst>
  <p:notesMasterIdLst>
    <p:notesMasterId r:id="rId20"/>
  </p:notesMasterIdLst>
  <p:handoutMasterIdLst>
    <p:handoutMasterId r:id="rId21"/>
  </p:handoutMasterIdLst>
  <p:sldIdLst>
    <p:sldId id="1109" r:id="rId6"/>
    <p:sldId id="1212" r:id="rId7"/>
    <p:sldId id="1213" r:id="rId8"/>
    <p:sldId id="1215" r:id="rId9"/>
    <p:sldId id="1216" r:id="rId10"/>
    <p:sldId id="1217" r:id="rId11"/>
    <p:sldId id="1219" r:id="rId12"/>
    <p:sldId id="1218" r:id="rId13"/>
    <p:sldId id="1222" r:id="rId14"/>
    <p:sldId id="1220" r:id="rId15"/>
    <p:sldId id="1186" r:id="rId16"/>
    <p:sldId id="1214" r:id="rId17"/>
    <p:sldId id="1137" r:id="rId18"/>
    <p:sldId id="1221" r:id="rId19"/>
  </p:sldIdLst>
  <p:sldSz cx="6858000" cy="5143500"/>
  <p:notesSz cx="6858000" cy="9144000"/>
  <p:defaultTextStyle>
    <a:defPPr>
      <a:defRPr lang="en-US"/>
    </a:defPPr>
    <a:lvl1pPr marL="0" algn="l" defTabSz="685752" rtl="0" eaLnBrk="1" latinLnBrk="0" hangingPunct="1">
      <a:defRPr sz="1300" kern="1200">
        <a:solidFill>
          <a:schemeClr val="tx1"/>
        </a:solidFill>
        <a:latin typeface="+mn-lt"/>
        <a:ea typeface="+mn-ea"/>
        <a:cs typeface="+mn-cs"/>
      </a:defRPr>
    </a:lvl1pPr>
    <a:lvl2pPr marL="342876" algn="l" defTabSz="685752" rtl="0" eaLnBrk="1" latinLnBrk="0" hangingPunct="1">
      <a:defRPr sz="1300" kern="1200">
        <a:solidFill>
          <a:schemeClr val="tx1"/>
        </a:solidFill>
        <a:latin typeface="+mn-lt"/>
        <a:ea typeface="+mn-ea"/>
        <a:cs typeface="+mn-cs"/>
      </a:defRPr>
    </a:lvl2pPr>
    <a:lvl3pPr marL="685752" algn="l" defTabSz="685752" rtl="0" eaLnBrk="1" latinLnBrk="0" hangingPunct="1">
      <a:defRPr sz="1300" kern="1200">
        <a:solidFill>
          <a:schemeClr val="tx1"/>
        </a:solidFill>
        <a:latin typeface="+mn-lt"/>
        <a:ea typeface="+mn-ea"/>
        <a:cs typeface="+mn-cs"/>
      </a:defRPr>
    </a:lvl3pPr>
    <a:lvl4pPr marL="1028628" algn="l" defTabSz="685752" rtl="0" eaLnBrk="1" latinLnBrk="0" hangingPunct="1">
      <a:defRPr sz="1300" kern="1200">
        <a:solidFill>
          <a:schemeClr val="tx1"/>
        </a:solidFill>
        <a:latin typeface="+mn-lt"/>
        <a:ea typeface="+mn-ea"/>
        <a:cs typeface="+mn-cs"/>
      </a:defRPr>
    </a:lvl4pPr>
    <a:lvl5pPr marL="1371504" algn="l" defTabSz="685752" rtl="0" eaLnBrk="1" latinLnBrk="0" hangingPunct="1">
      <a:defRPr sz="1300" kern="1200">
        <a:solidFill>
          <a:schemeClr val="tx1"/>
        </a:solidFill>
        <a:latin typeface="+mn-lt"/>
        <a:ea typeface="+mn-ea"/>
        <a:cs typeface="+mn-cs"/>
      </a:defRPr>
    </a:lvl5pPr>
    <a:lvl6pPr marL="1714381" algn="l" defTabSz="685752" rtl="0" eaLnBrk="1" latinLnBrk="0" hangingPunct="1">
      <a:defRPr sz="1300" kern="1200">
        <a:solidFill>
          <a:schemeClr val="tx1"/>
        </a:solidFill>
        <a:latin typeface="+mn-lt"/>
        <a:ea typeface="+mn-ea"/>
        <a:cs typeface="+mn-cs"/>
      </a:defRPr>
    </a:lvl6pPr>
    <a:lvl7pPr marL="2057256" algn="l" defTabSz="685752" rtl="0" eaLnBrk="1" latinLnBrk="0" hangingPunct="1">
      <a:defRPr sz="1300" kern="1200">
        <a:solidFill>
          <a:schemeClr val="tx1"/>
        </a:solidFill>
        <a:latin typeface="+mn-lt"/>
        <a:ea typeface="+mn-ea"/>
        <a:cs typeface="+mn-cs"/>
      </a:defRPr>
    </a:lvl7pPr>
    <a:lvl8pPr marL="2400132" algn="l" defTabSz="685752" rtl="0" eaLnBrk="1" latinLnBrk="0" hangingPunct="1">
      <a:defRPr sz="1300" kern="1200">
        <a:solidFill>
          <a:schemeClr val="tx1"/>
        </a:solidFill>
        <a:latin typeface="+mn-lt"/>
        <a:ea typeface="+mn-ea"/>
        <a:cs typeface="+mn-cs"/>
      </a:defRPr>
    </a:lvl8pPr>
    <a:lvl9pPr marL="2743008" algn="l" defTabSz="685752" rtl="0" eaLnBrk="1" latinLnBrk="0" hangingPunct="1">
      <a:defRPr sz="13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4E9A8847-305C-46CB-857F-7BA4E0A3C580}">
          <p14:sldIdLst>
            <p14:sldId id="1109"/>
          </p14:sldIdLst>
        </p14:section>
        <p14:section name="Блоки анализа СЭД" id="{CAAD05F3-06DF-4B58-9152-C64092D66AB5}">
          <p14:sldIdLst>
            <p14:sldId id="1212"/>
            <p14:sldId id="1213"/>
            <p14:sldId id="1215"/>
            <p14:sldId id="1216"/>
            <p14:sldId id="1217"/>
            <p14:sldId id="1219"/>
          </p14:sldIdLst>
        </p14:section>
        <p14:section name="Архитектура решения" id="{97AB2264-45C6-47F0-B598-6DC92B74CFC3}">
          <p14:sldIdLst>
            <p14:sldId id="1218"/>
            <p14:sldId id="1222"/>
          </p14:sldIdLst>
        </p14:section>
        <p14:section name="Демо" id="{D36026BA-71C7-4142-97F7-7A128C015D9C}">
          <p14:sldIdLst>
            <p14:sldId id="1220"/>
            <p14:sldId id="1186"/>
          </p14:sldIdLst>
        </p14:section>
        <p14:section name="Выводы" id="{BF51FF71-70E7-40E9-9193-6279571F0B7D}">
          <p14:sldIdLst>
            <p14:sldId id="1214"/>
            <p14:sldId id="1137"/>
          </p14:sldIdLst>
        </p14:section>
        <p14:section name="Залючение" id="{CD1D6503-2ACF-4435-A696-737A6CD15C66}">
          <p14:sldIdLst>
            <p14:sldId id="1221"/>
          </p14:sldIdLst>
        </p14:section>
      </p14:sectionLst>
    </p:ext>
    <p:ext uri="{EFAFB233-063F-42B5-8137-9DF3F51BA10A}">
      <p15:sldGuideLst xmlns:p15="http://schemas.microsoft.com/office/powerpoint/2012/main">
        <p15:guide id="1" orient="horz" pos="138" userDrawn="1">
          <p15:clr>
            <a:srgbClr val="A4A3A4"/>
          </p15:clr>
        </p15:guide>
        <p15:guide id="2" orient="horz" pos="561" userDrawn="1">
          <p15:clr>
            <a:srgbClr val="A4A3A4"/>
          </p15:clr>
        </p15:guide>
        <p15:guide id="3" orient="horz" pos="985" userDrawn="1">
          <p15:clr>
            <a:srgbClr val="A4A3A4"/>
          </p15:clr>
        </p15:guide>
        <p15:guide id="4" orient="horz" pos="1832" userDrawn="1">
          <p15:clr>
            <a:srgbClr val="A4A3A4"/>
          </p15:clr>
        </p15:guide>
        <p15:guide id="5" orient="horz" pos="3102" userDrawn="1">
          <p15:clr>
            <a:srgbClr val="A4A3A4"/>
          </p15:clr>
        </p15:guide>
        <p15:guide id="6" orient="horz" pos="2679" userDrawn="1">
          <p15:clr>
            <a:srgbClr val="A4A3A4"/>
          </p15:clr>
        </p15:guide>
        <p15:guide id="7" orient="horz" pos="2255" userDrawn="1">
          <p15:clr>
            <a:srgbClr val="A4A3A4"/>
          </p15:clr>
        </p15:guide>
        <p15:guide id="8" orient="horz" pos="1408" userDrawn="1">
          <p15:clr>
            <a:srgbClr val="A4A3A4"/>
          </p15:clr>
        </p15:guide>
        <p15:guide id="9" pos="95" userDrawn="1">
          <p15:clr>
            <a:srgbClr val="A4A3A4"/>
          </p15:clr>
        </p15:guide>
        <p15:guide id="10" pos="731" userDrawn="1">
          <p15:clr>
            <a:srgbClr val="A4A3A4"/>
          </p15:clr>
        </p15:guide>
        <p15:guide id="11" pos="4225" userDrawn="1">
          <p15:clr>
            <a:srgbClr val="A4A3A4"/>
          </p15:clr>
        </p15:guide>
        <p15:guide id="12" pos="413" userDrawn="1">
          <p15:clr>
            <a:srgbClr val="A4A3A4"/>
          </p15:clr>
        </p15:guide>
        <p15:guide id="13" pos="3907" userDrawn="1">
          <p15:clr>
            <a:srgbClr val="A4A3A4"/>
          </p15:clr>
        </p15:guide>
        <p15:guide id="14" pos="2001" userDrawn="1">
          <p15:clr>
            <a:srgbClr val="A4A3A4"/>
          </p15:clr>
        </p15:guide>
        <p15:guide id="15" pos="1049" userDrawn="1">
          <p15:clr>
            <a:srgbClr val="A4A3A4"/>
          </p15:clr>
        </p15:guide>
        <p15:guide id="16" pos="1366" userDrawn="1">
          <p15:clr>
            <a:srgbClr val="A4A3A4"/>
          </p15:clr>
        </p15:guide>
        <p15:guide id="17" pos="2319" userDrawn="1">
          <p15:clr>
            <a:srgbClr val="A4A3A4"/>
          </p15:clr>
        </p15:guide>
        <p15:guide id="18" pos="2636" userDrawn="1">
          <p15:clr>
            <a:srgbClr val="A4A3A4"/>
          </p15:clr>
        </p15:guide>
        <p15:guide id="19" pos="2954" userDrawn="1">
          <p15:clr>
            <a:srgbClr val="A4A3A4"/>
          </p15:clr>
        </p15:guide>
        <p15:guide id="20" pos="3272" userDrawn="1">
          <p15:clr>
            <a:srgbClr val="A4A3A4"/>
          </p15:clr>
        </p15:guide>
        <p15:guide id="21" pos="3590" userDrawn="1">
          <p15:clr>
            <a:srgbClr val="A4A3A4"/>
          </p15:clr>
        </p15:guide>
        <p15:guide id="22" pos="16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Author" initials="A" lastIdx="4" clrIdx="2"/>
  <p:cmAuthor id="3" name="Valentin Koshkin" initials="VK" lastIdx="1" clrIdx="3"/>
  <p:cmAuthor id="4" name="Tatiana Vikulova (PRP LLC)" initials="TV(L" lastIdx="1" clrIdx="4">
    <p:extLst>
      <p:ext uri="{19B8F6BF-5375-455C-9EA6-DF929625EA0E}">
        <p15:presenceInfo xmlns:p15="http://schemas.microsoft.com/office/powerpoint/2012/main" userId="S-1-5-21-1721254763-462695806-1538882281-30045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806"/>
    <a:srgbClr val="38A238"/>
    <a:srgbClr val="1092D4"/>
    <a:srgbClr val="0F8FCF"/>
    <a:srgbClr val="4668C5"/>
    <a:srgbClr val="00188F"/>
    <a:srgbClr val="008272"/>
    <a:srgbClr val="505050"/>
    <a:srgbClr val="44235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3" autoAdjust="0"/>
    <p:restoredTop sz="76519" autoAdjust="0"/>
  </p:normalViewPr>
  <p:slideViewPr>
    <p:cSldViewPr>
      <p:cViewPr varScale="1">
        <p:scale>
          <a:sx n="66" d="100"/>
          <a:sy n="66" d="100"/>
        </p:scale>
        <p:origin x="1260" y="72"/>
      </p:cViewPr>
      <p:guideLst>
        <p:guide orient="horz" pos="138"/>
        <p:guide orient="horz" pos="561"/>
        <p:guide orient="horz" pos="985"/>
        <p:guide orient="horz" pos="1832"/>
        <p:guide orient="horz" pos="3102"/>
        <p:guide orient="horz" pos="2679"/>
        <p:guide orient="horz" pos="2255"/>
        <p:guide orient="horz" pos="1408"/>
        <p:guide pos="95"/>
        <p:guide pos="731"/>
        <p:guide pos="4225"/>
        <p:guide pos="413"/>
        <p:guide pos="3907"/>
        <p:guide pos="2001"/>
        <p:guide pos="1049"/>
        <p:guide pos="1366"/>
        <p:guide pos="2319"/>
        <p:guide pos="2636"/>
        <p:guide pos="2954"/>
        <p:guide pos="3272"/>
        <p:guide pos="3590"/>
        <p:guide pos="1684"/>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9/5/2013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9/5/2013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685752" rtl="0" eaLnBrk="1" latinLnBrk="0" hangingPunct="1">
      <a:lnSpc>
        <a:spcPct val="90000"/>
      </a:lnSpc>
      <a:spcAft>
        <a:spcPts val="250"/>
      </a:spcAft>
      <a:defRPr sz="700" kern="1200">
        <a:solidFill>
          <a:schemeClr val="tx1"/>
        </a:solidFill>
        <a:latin typeface="Segoe UI Light" pitchFamily="34" charset="0"/>
        <a:ea typeface="+mn-ea"/>
        <a:cs typeface="+mn-cs"/>
      </a:defRPr>
    </a:lvl1pPr>
    <a:lvl2pPr marL="159731" indent="-79369" algn="l" defTabSz="685752" rtl="0" eaLnBrk="1" latinLnBrk="0" hangingPunct="1">
      <a:lnSpc>
        <a:spcPct val="90000"/>
      </a:lnSpc>
      <a:spcAft>
        <a:spcPts val="250"/>
      </a:spcAft>
      <a:buFont typeface="Arial" pitchFamily="34" charset="0"/>
      <a:buChar char="•"/>
      <a:defRPr sz="700" kern="1200">
        <a:solidFill>
          <a:schemeClr val="tx1"/>
        </a:solidFill>
        <a:latin typeface="Segoe UI Light" pitchFamily="34" charset="0"/>
        <a:ea typeface="+mn-ea"/>
        <a:cs typeface="+mn-cs"/>
      </a:defRPr>
    </a:lvl2pPr>
    <a:lvl3pPr marL="246045" indent="-86315" algn="l" defTabSz="685752" rtl="0" eaLnBrk="1" latinLnBrk="0" hangingPunct="1">
      <a:lnSpc>
        <a:spcPct val="90000"/>
      </a:lnSpc>
      <a:spcAft>
        <a:spcPts val="250"/>
      </a:spcAft>
      <a:buFont typeface="Arial" pitchFamily="34" charset="0"/>
      <a:buChar char="•"/>
      <a:defRPr sz="700" kern="1200">
        <a:solidFill>
          <a:schemeClr val="tx1"/>
        </a:solidFill>
        <a:latin typeface="Segoe UI Light" pitchFamily="34" charset="0"/>
        <a:ea typeface="+mn-ea"/>
        <a:cs typeface="+mn-cs"/>
      </a:defRPr>
    </a:lvl3pPr>
    <a:lvl4pPr marL="362123" indent="-110125" algn="l" defTabSz="685752" rtl="0" eaLnBrk="1" latinLnBrk="0" hangingPunct="1">
      <a:lnSpc>
        <a:spcPct val="90000"/>
      </a:lnSpc>
      <a:spcAft>
        <a:spcPts val="250"/>
      </a:spcAft>
      <a:buFont typeface="Arial" pitchFamily="34" charset="0"/>
      <a:buChar char="•"/>
      <a:defRPr sz="700" kern="1200">
        <a:solidFill>
          <a:schemeClr val="tx1"/>
        </a:solidFill>
        <a:latin typeface="Segoe UI Light" pitchFamily="34" charset="0"/>
        <a:ea typeface="+mn-ea"/>
        <a:cs typeface="+mn-cs"/>
      </a:defRPr>
    </a:lvl4pPr>
    <a:lvl5pPr marL="461335" indent="-86315" algn="l" defTabSz="685752" rtl="0" eaLnBrk="1" latinLnBrk="0" hangingPunct="1">
      <a:lnSpc>
        <a:spcPct val="90000"/>
      </a:lnSpc>
      <a:spcAft>
        <a:spcPts val="250"/>
      </a:spcAft>
      <a:buFont typeface="Arial" pitchFamily="34" charset="0"/>
      <a:buChar char="•"/>
      <a:defRPr sz="700" kern="1200">
        <a:solidFill>
          <a:schemeClr val="tx1"/>
        </a:solidFill>
        <a:latin typeface="Segoe UI Light" pitchFamily="34" charset="0"/>
        <a:ea typeface="+mn-ea"/>
        <a:cs typeface="+mn-cs"/>
      </a:defRPr>
    </a:lvl5pPr>
    <a:lvl6pPr marL="1714381" algn="l" defTabSz="685752" rtl="0" eaLnBrk="1" latinLnBrk="0" hangingPunct="1">
      <a:defRPr sz="900" kern="1200">
        <a:solidFill>
          <a:schemeClr val="tx1"/>
        </a:solidFill>
        <a:latin typeface="+mn-lt"/>
        <a:ea typeface="+mn-ea"/>
        <a:cs typeface="+mn-cs"/>
      </a:defRPr>
    </a:lvl6pPr>
    <a:lvl7pPr marL="2057256" algn="l" defTabSz="685752" rtl="0" eaLnBrk="1" latinLnBrk="0" hangingPunct="1">
      <a:defRPr sz="900" kern="1200">
        <a:solidFill>
          <a:schemeClr val="tx1"/>
        </a:solidFill>
        <a:latin typeface="+mn-lt"/>
        <a:ea typeface="+mn-ea"/>
        <a:cs typeface="+mn-cs"/>
      </a:defRPr>
    </a:lvl7pPr>
    <a:lvl8pPr marL="2400132" algn="l" defTabSz="685752" rtl="0" eaLnBrk="1" latinLnBrk="0" hangingPunct="1">
      <a:defRPr sz="900" kern="1200">
        <a:solidFill>
          <a:schemeClr val="tx1"/>
        </a:solidFill>
        <a:latin typeface="+mn-lt"/>
        <a:ea typeface="+mn-ea"/>
        <a:cs typeface="+mn-cs"/>
      </a:defRPr>
    </a:lvl8pPr>
    <a:lvl9pPr marL="2743008" algn="l" defTabSz="68575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27452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u-RU"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DC844C0-AA5A-4D3F-B114-E50D474FB93E}" type="datetime1">
              <a:rPr lang="en-US" smtClean="0"/>
              <a:t>9/5/2013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7374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041603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39584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25078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223131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31129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2912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48701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AB8BCB-9016-4AB8-B4F9-8D6A3D3442DC}" type="datetime1">
              <a:rPr lang="en-US" smtClean="0"/>
              <a:t>9/5/2013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656089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4" Type="http://schemas.openxmlformats.org/officeDocument/2006/relationships/image" Target="../media/image7.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8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329" y="5838"/>
            <a:ext cx="6855347" cy="513182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151482" y="1563140"/>
            <a:ext cx="4033912" cy="2689646"/>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840" tIns="80672" rIns="100840" bIns="80672" numCol="1" spcCol="0" rtlCol="0" fromWordArt="0" anchor="t" anchorCtr="0" forceAA="0" compatLnSpc="1">
            <a:prstTxWarp prst="textNoShape">
              <a:avLst/>
            </a:prstTxWarp>
            <a:noAutofit/>
          </a:bodyPr>
          <a:lstStyle/>
          <a:p>
            <a:pPr algn="ctr" defTabSz="514152" fontAlgn="base">
              <a:lnSpc>
                <a:spcPct val="90000"/>
              </a:lnSpc>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1449" y="1563129"/>
            <a:ext cx="4033912" cy="1344828"/>
          </a:xfrm>
          <a:noFill/>
        </p:spPr>
        <p:txBody>
          <a:bodyPr lIns="107563" tIns="67227" rIns="107563" bIns="67227" anchor="t" anchorCtr="0"/>
          <a:lstStyle>
            <a:lvl1pPr>
              <a:defRPr sz="3300" spc="-56"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151449" y="2907957"/>
            <a:ext cx="4033912" cy="1345996"/>
          </a:xfrm>
          <a:noFill/>
        </p:spPr>
        <p:txBody>
          <a:bodyPr lIns="107563" tIns="80672" rIns="107563" bIns="80672">
            <a:noAutofit/>
          </a:bodyPr>
          <a:lstStyle>
            <a:lvl1pPr marL="0" indent="0">
              <a:spcBef>
                <a:spcPts val="0"/>
              </a:spcBef>
              <a:buNone/>
              <a:defRPr sz="18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252745" y="353343"/>
            <a:ext cx="856352" cy="244625"/>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078" y="171458"/>
            <a:ext cx="6272954" cy="560923"/>
          </a:xfrm>
        </p:spPr>
        <p:txBody>
          <a:bodyPr/>
          <a:lstStyle>
            <a:lvl1pPr algn="l" defTabSz="514316" rtl="0" eaLnBrk="1" latinLnBrk="0" hangingPunct="1">
              <a:lnSpc>
                <a:spcPct val="90000"/>
              </a:lnSpc>
              <a:spcBef>
                <a:spcPct val="0"/>
              </a:spcBef>
              <a:buNone/>
              <a:defRPr lang="en-US" sz="3038" b="0" kern="1200" cap="none" spc="-56"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292078" y="1085849"/>
            <a:ext cx="6272954" cy="1223501"/>
          </a:xfrm>
        </p:spPr>
        <p:txBody>
          <a:bodyPr/>
          <a:lstStyle>
            <a:lvl1pPr marL="0" indent="0">
              <a:spcBef>
                <a:spcPts val="0"/>
              </a:spcBef>
              <a:spcAft>
                <a:spcPts val="0"/>
              </a:spcAft>
              <a:buFont typeface="Arial" pitchFamily="34" charset="0"/>
              <a:buNone/>
              <a:defRPr lang="en-US" sz="1800" kern="1200" dirty="0" smtClean="0">
                <a:gradFill>
                  <a:gsLst>
                    <a:gs pos="0">
                      <a:srgbClr val="595959"/>
                    </a:gs>
                    <a:gs pos="86000">
                      <a:srgbClr val="595959"/>
                    </a:gs>
                  </a:gsLst>
                  <a:lin ang="5400000" scaled="0"/>
                </a:gradFill>
                <a:latin typeface="+mn-lt"/>
                <a:ea typeface="+mn-ea"/>
                <a:cs typeface="+mn-cs"/>
              </a:defRPr>
            </a:lvl1pPr>
            <a:lvl2pPr marL="387539" indent="-192876">
              <a:spcBef>
                <a:spcPts val="0"/>
              </a:spcBef>
              <a:spcAft>
                <a:spcPts val="0"/>
              </a:spcAft>
              <a:buFont typeface="Arial" pitchFamily="34" charset="0"/>
              <a:buChar char="•"/>
              <a:defRPr lang="en-US" sz="1575"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225"/>
              </a:spcAft>
              <a:buNone/>
              <a:defRPr sz="1125"/>
            </a:lvl3pPr>
            <a:lvl4pPr marL="0" indent="0">
              <a:spcBef>
                <a:spcPts val="0"/>
              </a:spcBef>
              <a:spcAft>
                <a:spcPts val="225"/>
              </a:spcAft>
              <a:buNone/>
              <a:defRPr/>
            </a:lvl4pPr>
            <a:lvl5pPr marL="192876" indent="-192876">
              <a:spcBef>
                <a:spcPts val="0"/>
              </a:spcBef>
              <a:spcAft>
                <a:spcPts val="225"/>
              </a:spcAft>
              <a:buFont typeface="Arial" pitchFamily="34" charset="0"/>
              <a:buChar char="•"/>
              <a:defRPr/>
            </a:lvl5pPr>
            <a:lvl6pPr marL="581309" indent="-192876">
              <a:buFont typeface="Arial" pitchFamily="34" charset="0"/>
              <a:buChar char="•"/>
              <a:defRPr sz="1350">
                <a:gradFill>
                  <a:gsLst>
                    <a:gs pos="0">
                      <a:srgbClr val="595959"/>
                    </a:gs>
                    <a:gs pos="86000">
                      <a:srgbClr val="595959"/>
                    </a:gs>
                  </a:gsLst>
                  <a:lin ang="5400000" scaled="0"/>
                </a:gradFill>
              </a:defRPr>
            </a:lvl6pPr>
            <a:lvl7pPr marL="706322" indent="-126799">
              <a:defRPr>
                <a:gradFill>
                  <a:gsLst>
                    <a:gs pos="0">
                      <a:srgbClr val="595959"/>
                    </a:gs>
                    <a:gs pos="86000">
                      <a:srgbClr val="595959"/>
                    </a:gs>
                  </a:gsLst>
                  <a:lin ang="5400000" scaled="0"/>
                </a:gradFill>
              </a:defRPr>
            </a:lvl7pPr>
            <a:lvl8pPr marL="836691" indent="-130370">
              <a:defRPr>
                <a:gradFill>
                  <a:gsLst>
                    <a:gs pos="0">
                      <a:srgbClr val="595959"/>
                    </a:gs>
                    <a:gs pos="86000">
                      <a:srgbClr val="595959"/>
                    </a:gs>
                  </a:gsLst>
                  <a:lin ang="5400000" scaled="0"/>
                </a:gradFill>
              </a:defRPr>
            </a:lvl8pPr>
          </a:lstStyle>
          <a:p>
            <a:pPr marL="194663" lvl="0" indent="-194663" algn="l" defTabSz="514316" rtl="0" eaLnBrk="1" latinLnBrk="0" hangingPunct="1">
              <a:lnSpc>
                <a:spcPct val="90000"/>
              </a:lnSpc>
              <a:spcBef>
                <a:spcPct val="20000"/>
              </a:spcBef>
              <a:buSzPct val="90000"/>
              <a:buFont typeface="Arial" pitchFamily="34" charset="0"/>
              <a:buChar char="•"/>
            </a:pPr>
            <a:r>
              <a:rPr lang="en-US" smtClean="0"/>
              <a:t>Click to edit Master text styles</a:t>
            </a:r>
          </a:p>
          <a:p>
            <a:pPr marL="194663" lvl="1" indent="-194663" algn="l" defTabSz="514316" rtl="0" eaLnBrk="1" latinLnBrk="0" hangingPunct="1">
              <a:lnSpc>
                <a:spcPct val="90000"/>
              </a:lnSpc>
              <a:spcBef>
                <a:spcPct val="20000"/>
              </a:spcBef>
              <a:buSzPct val="90000"/>
              <a:buFont typeface="Arial" pitchFamily="34" charset="0"/>
              <a:buChar char="•"/>
            </a:pPr>
            <a:r>
              <a:rPr lang="en-US" smtClean="0"/>
              <a:t>Second level</a:t>
            </a:r>
          </a:p>
          <a:p>
            <a:pPr marL="194663" lvl="2" indent="-194663" algn="l" defTabSz="514316" rtl="0" eaLnBrk="1" latinLnBrk="0" hangingPunct="1">
              <a:lnSpc>
                <a:spcPct val="90000"/>
              </a:lnSpc>
              <a:spcBef>
                <a:spcPct val="20000"/>
              </a:spcBef>
              <a:buSzPct val="90000"/>
              <a:buFont typeface="Arial" pitchFamily="34" charset="0"/>
              <a:buChar char="•"/>
            </a:pPr>
            <a:r>
              <a:rPr lang="en-US" smtClean="0"/>
              <a:t>Third level</a:t>
            </a:r>
          </a:p>
          <a:p>
            <a:pPr marL="194663" lvl="3" indent="-194663" algn="l" defTabSz="514316" rtl="0" eaLnBrk="1" latinLnBrk="0" hangingPunct="1">
              <a:lnSpc>
                <a:spcPct val="90000"/>
              </a:lnSpc>
              <a:spcBef>
                <a:spcPct val="20000"/>
              </a:spcBef>
              <a:buSzPct val="90000"/>
              <a:buFont typeface="Arial" pitchFamily="34" charset="0"/>
              <a:buChar char="•"/>
            </a:pPr>
            <a:r>
              <a:rPr lang="en-US" smtClean="0"/>
              <a:t>Fourth level</a:t>
            </a:r>
          </a:p>
          <a:p>
            <a:pPr marL="194663" lvl="4" indent="-194663" algn="l" defTabSz="514316"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4" name="Picture 3"/>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91830" y="4779412"/>
            <a:ext cx="946327" cy="146626"/>
          </a:xfrm>
          <a:prstGeom prst="rect">
            <a:avLst/>
          </a:prstGeom>
        </p:spPr>
      </p:pic>
    </p:spTree>
    <p:extLst>
      <p:ext uri="{BB962C8B-B14F-4D97-AF65-F5344CB8AC3E}">
        <p14:creationId xmlns:p14="http://schemas.microsoft.com/office/powerpoint/2010/main" val="415461662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8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329" y="5838"/>
            <a:ext cx="6855347" cy="513182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151482" y="1563140"/>
            <a:ext cx="4033912" cy="2689646"/>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840" tIns="80672" rIns="100840" bIns="80672" numCol="1" spcCol="0" rtlCol="0" fromWordArt="0" anchor="t" anchorCtr="0" forceAA="0" compatLnSpc="1">
            <a:prstTxWarp prst="textNoShape">
              <a:avLst/>
            </a:prstTxWarp>
            <a:noAutofit/>
          </a:bodyPr>
          <a:lstStyle/>
          <a:p>
            <a:pPr algn="ctr" defTabSz="514152" fontAlgn="base">
              <a:lnSpc>
                <a:spcPct val="90000"/>
              </a:lnSpc>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1449" y="1563129"/>
            <a:ext cx="4033912" cy="1344828"/>
          </a:xfrm>
          <a:noFill/>
        </p:spPr>
        <p:txBody>
          <a:bodyPr lIns="107563" tIns="67227" rIns="107563" bIns="67227" anchor="t" anchorCtr="0"/>
          <a:lstStyle>
            <a:lvl1pPr>
              <a:defRPr sz="3300" spc="-56"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151449" y="2907957"/>
            <a:ext cx="4033912" cy="1345996"/>
          </a:xfrm>
          <a:noFill/>
        </p:spPr>
        <p:txBody>
          <a:bodyPr lIns="107563" tIns="80672" rIns="107563" bIns="80672">
            <a:noAutofit/>
          </a:bodyPr>
          <a:lstStyle>
            <a:lvl1pPr marL="0" indent="0">
              <a:spcBef>
                <a:spcPts val="0"/>
              </a:spcBef>
              <a:buNone/>
              <a:defRPr sz="18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252745" y="353343"/>
            <a:ext cx="856352" cy="244625"/>
          </a:xfrm>
          <a:prstGeom prst="rect">
            <a:avLst/>
          </a:prstGeom>
        </p:spPr>
      </p:pic>
    </p:spTree>
    <p:extLst>
      <p:ext uri="{BB962C8B-B14F-4D97-AF65-F5344CB8AC3E}">
        <p14:creationId xmlns:p14="http://schemas.microsoft.com/office/powerpoint/2010/main" val="19160332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151450" y="891886"/>
            <a:ext cx="3025433" cy="1424966"/>
          </a:xfrm>
        </p:spPr>
        <p:txBody>
          <a:bodyPr wrap="square">
            <a:spAutoFit/>
          </a:bodyPr>
          <a:lstStyle>
            <a:lvl1pPr marL="158434" indent="-158434">
              <a:spcBef>
                <a:spcPts val="675"/>
              </a:spcBef>
              <a:buClr>
                <a:schemeClr val="tx1"/>
              </a:buClr>
              <a:buFont typeface="Arial" pitchFamily="34" charset="0"/>
              <a:buChar char="•"/>
              <a:defRPr sz="1950"/>
            </a:lvl1pPr>
            <a:lvl2pPr marL="292878" indent="-128581">
              <a:defRPr sz="1350"/>
            </a:lvl2pPr>
            <a:lvl3pPr marL="385742" indent="-92865">
              <a:tabLst/>
              <a:defRPr sz="1125"/>
            </a:lvl3pPr>
            <a:lvl4pPr marL="485748" indent="-100007">
              <a:defRPr/>
            </a:lvl4pPr>
            <a:lvl5pPr marL="578612" indent="-9286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3681123" y="891886"/>
            <a:ext cx="3025433" cy="1424966"/>
          </a:xfrm>
        </p:spPr>
        <p:txBody>
          <a:bodyPr wrap="square">
            <a:spAutoFit/>
          </a:bodyPr>
          <a:lstStyle>
            <a:lvl1pPr marL="158434" indent="-158434">
              <a:spcBef>
                <a:spcPts val="675"/>
              </a:spcBef>
              <a:buClr>
                <a:schemeClr val="tx1"/>
              </a:buClr>
              <a:buFont typeface="Arial" pitchFamily="34" charset="0"/>
              <a:buChar char="•"/>
              <a:defRPr sz="1950"/>
            </a:lvl1pPr>
            <a:lvl2pPr marL="292878" indent="-128581">
              <a:defRPr sz="1350"/>
            </a:lvl2pPr>
            <a:lvl3pPr marL="385742" indent="-92865">
              <a:tabLst/>
              <a:defRPr sz="1125"/>
            </a:lvl3pPr>
            <a:lvl4pPr marL="485748" indent="-100007">
              <a:defRPr/>
            </a:lvl4pPr>
            <a:lvl5pPr marL="578612" indent="-9286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529279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Sub_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4435" y="217566"/>
            <a:ext cx="6270824" cy="415499"/>
          </a:xfrm>
          <a:prstGeom prst="rect">
            <a:avLst/>
          </a:prstGeom>
        </p:spPr>
        <p:txBody>
          <a:bodyPr lIns="0" tIns="0" rIns="0" bIns="0"/>
          <a:lstStyle>
            <a:lvl1pPr>
              <a:defRPr lang="en-US" sz="1688" b="0" kern="1200" cap="all" spc="-76" baseline="0" dirty="0">
                <a:ln w="3175">
                  <a:noFill/>
                </a:ln>
                <a:solidFill>
                  <a:schemeClr val="tx1"/>
                </a:solidFill>
                <a:effectLst/>
                <a:latin typeface="Segoe UI Light" pitchFamily="34" charset="0"/>
                <a:ea typeface="+mn-ea"/>
                <a:cs typeface="Segoe UI" pitchFamily="34" charset="0"/>
              </a:defRPr>
            </a:lvl1pPr>
          </a:lstStyle>
          <a:p>
            <a:r>
              <a:rPr lang="en-US" dirty="0" smtClean="0"/>
              <a:t>Main Title for the slide</a:t>
            </a:r>
            <a:endParaRPr lang="en-US" dirty="0"/>
          </a:p>
        </p:txBody>
      </p:sp>
      <p:sp>
        <p:nvSpPr>
          <p:cNvPr id="17" name="Text Placeholder 14"/>
          <p:cNvSpPr>
            <a:spLocks noGrp="1"/>
          </p:cNvSpPr>
          <p:nvPr>
            <p:ph type="body" sz="quarter" idx="10" hasCustomPrompt="1"/>
          </p:nvPr>
        </p:nvSpPr>
        <p:spPr>
          <a:xfrm>
            <a:off x="392738" y="661751"/>
            <a:ext cx="6280199" cy="165623"/>
          </a:xfrm>
          <a:prstGeom prst="rect">
            <a:avLst/>
          </a:prstGeom>
        </p:spPr>
        <p:txBody>
          <a:bodyPr lIns="0" tIns="0" rIns="0" bIns="0"/>
          <a:lstStyle>
            <a:lvl1pPr marL="0" indent="0">
              <a:buFontTx/>
              <a:buNone/>
              <a:defRPr sz="1196" spc="-64">
                <a:solidFill>
                  <a:schemeClr val="accent2">
                    <a:lumMod val="20000"/>
                    <a:lumOff val="80000"/>
                  </a:schemeClr>
                </a:solidFill>
                <a:latin typeface="Segoe UI Light" pitchFamily="34" charset="0"/>
              </a:defRPr>
            </a:lvl1pPr>
          </a:lstStyle>
          <a:p>
            <a:pPr lvl="0"/>
            <a:r>
              <a:rPr lang="en-US" dirty="0" smtClean="0"/>
              <a:t>Sub Title for the slide</a:t>
            </a:r>
            <a:endParaRPr lang="en-US" dirty="0"/>
          </a:p>
        </p:txBody>
      </p:sp>
    </p:spTree>
    <p:extLst>
      <p:ext uri="{BB962C8B-B14F-4D97-AF65-F5344CB8AC3E}">
        <p14:creationId xmlns:p14="http://schemas.microsoft.com/office/powerpoint/2010/main" val="120704024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4347120" y="4877433"/>
            <a:ext cx="2171700" cy="273844"/>
          </a:xfrm>
          <a:prstGeom prst="rect">
            <a:avLst/>
          </a:prstGeom>
        </p:spPr>
        <p:txBody>
          <a:bodyPr lIns="124326" tIns="0" rIns="124326" bIns="62163" anchor="ctr"/>
          <a:lstStyle>
            <a:lvl1pPr algn="r">
              <a:defRPr sz="620">
                <a:solidFill>
                  <a:schemeClr val="bg1"/>
                </a:solidFill>
                <a:latin typeface="+mn-lt"/>
              </a:defRPr>
            </a:lvl1pPr>
          </a:lstStyle>
          <a:p>
            <a:endParaRPr lang="en-US" dirty="0" smtClean="0">
              <a:solidFill>
                <a:prstClr val="white"/>
              </a:solidFill>
              <a:cs typeface="Arial"/>
            </a:endParaRPr>
          </a:p>
        </p:txBody>
      </p:sp>
    </p:spTree>
    <p:extLst>
      <p:ext uri="{BB962C8B-B14F-4D97-AF65-F5344CB8AC3E}">
        <p14:creationId xmlns:p14="http://schemas.microsoft.com/office/powerpoint/2010/main" val="18436811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EXAMPLE ONLY: Title with photo">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6858000" cy="514350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853" y="205654"/>
            <a:ext cx="1095245" cy="537032"/>
          </a:xfrm>
          <a:prstGeom prst="rect">
            <a:avLst/>
          </a:prstGeom>
        </p:spPr>
      </p:pic>
      <p:sp>
        <p:nvSpPr>
          <p:cNvPr id="18" name="Rectangle 17"/>
          <p:cNvSpPr/>
          <p:nvPr userDrawn="1"/>
        </p:nvSpPr>
        <p:spPr bwMode="gray">
          <a:xfrm>
            <a:off x="2" y="1563129"/>
            <a:ext cx="4181655" cy="2689656"/>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833" tIns="80666" rIns="100833" bIns="80666" numCol="1" spcCol="0" rtlCol="0" fromWordArt="0" anchor="t" anchorCtr="0" forceAA="0" compatLnSpc="1">
            <a:prstTxWarp prst="textNoShape">
              <a:avLst/>
            </a:prstTxWarp>
            <a:noAutofit/>
          </a:bodyPr>
          <a:lstStyle/>
          <a:p>
            <a:pPr algn="ctr" defTabSz="514118" fontAlgn="base">
              <a:lnSpc>
                <a:spcPct val="90000"/>
              </a:lnSpc>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1485" y="1561856"/>
            <a:ext cx="4033877" cy="1867149"/>
          </a:xfrm>
          <a:noFill/>
        </p:spPr>
        <p:txBody>
          <a:bodyPr lIns="146304" tIns="91440" rIns="146304" bIns="91440" anchor="t" anchorCtr="0">
            <a:normAutofit/>
          </a:bodyPr>
          <a:lstStyle>
            <a:lvl1pPr>
              <a:defRPr sz="3038" spc="-56"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51485" y="3429000"/>
            <a:ext cx="4033877" cy="823786"/>
          </a:xfrm>
        </p:spPr>
        <p:txBody>
          <a:bodyPr lIns="146304" tIns="91440" rIns="146304" bIns="91440">
            <a:noAutofit/>
          </a:bodyPr>
          <a:lstStyle>
            <a:lvl1pPr marL="0" indent="0">
              <a:spcBef>
                <a:spcPts val="0"/>
              </a:spcBef>
              <a:buNone/>
              <a:defRPr sz="1575" baseline="0">
                <a:gradFill>
                  <a:gsLst>
                    <a:gs pos="1250">
                      <a:srgbClr val="FFFFFF"/>
                    </a:gs>
                    <a:gs pos="99000">
                      <a:srgbClr val="FFFFFF"/>
                    </a:gs>
                  </a:gsLst>
                  <a:lin ang="5400000" scaled="0"/>
                </a:gradFill>
              </a:defRPr>
            </a:lvl1pPr>
          </a:lstStyle>
          <a:p>
            <a:pPr lvl="0"/>
            <a:r>
              <a:rPr lang="en-US" dirty="0" smtClean="0"/>
              <a:t>Speaker Name</a:t>
            </a:r>
            <a:endParaRPr lang="en-US" dirty="0"/>
          </a:p>
        </p:txBody>
      </p:sp>
    </p:spTree>
    <p:extLst>
      <p:ext uri="{BB962C8B-B14F-4D97-AF65-F5344CB8AC3E}">
        <p14:creationId xmlns:p14="http://schemas.microsoft.com/office/powerpoint/2010/main" val="37353207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1714502" y="4858411"/>
            <a:ext cx="4714875" cy="285095"/>
          </a:xfrm>
          <a:prstGeom prst="rect">
            <a:avLst/>
          </a:prstGeom>
        </p:spPr>
        <p:txBody>
          <a:bodyPr/>
          <a:lstStyle/>
          <a:p>
            <a:pPr defTabSz="446292"/>
            <a:endParaRPr lang="en-US" sz="869" dirty="0">
              <a:solidFill>
                <a:srgbClr val="505050"/>
              </a:solidFill>
            </a:endParaRPr>
          </a:p>
        </p:txBody>
      </p:sp>
      <p:sp>
        <p:nvSpPr>
          <p:cNvPr id="5" name="Slide Number Placeholder 4"/>
          <p:cNvSpPr>
            <a:spLocks noGrp="1"/>
          </p:cNvSpPr>
          <p:nvPr>
            <p:ph type="sldNum" sz="quarter" idx="12"/>
          </p:nvPr>
        </p:nvSpPr>
        <p:spPr>
          <a:xfrm>
            <a:off x="6429376" y="4858941"/>
            <a:ext cx="428624" cy="284560"/>
          </a:xfrm>
          <a:prstGeom prst="rect">
            <a:avLst/>
          </a:prstGeom>
        </p:spPr>
        <p:txBody>
          <a:bodyPr/>
          <a:lstStyle/>
          <a:p>
            <a:pPr defTabSz="446292"/>
            <a:fld id="{6A4C1A4A-E5E6-4CC1-B72C-A20A4EB3E2D2}" type="slidenum">
              <a:rPr lang="en-US" sz="869" smtClean="0">
                <a:solidFill>
                  <a:srgbClr val="505050"/>
                </a:solidFill>
              </a:rPr>
              <a:pPr defTabSz="446292"/>
              <a:t>‹#›</a:t>
            </a:fld>
            <a:endParaRPr lang="en-US" sz="869" dirty="0">
              <a:solidFill>
                <a:srgbClr val="505050"/>
              </a:solidFill>
            </a:endParaRPr>
          </a:p>
        </p:txBody>
      </p:sp>
    </p:spTree>
    <p:extLst>
      <p:ext uri="{BB962C8B-B14F-4D97-AF65-F5344CB8AC3E}">
        <p14:creationId xmlns:p14="http://schemas.microsoft.com/office/powerpoint/2010/main" val="116118800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1714502" y="4858405"/>
            <a:ext cx="4714875" cy="285096"/>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29376" y="4858941"/>
            <a:ext cx="428624" cy="284560"/>
          </a:xfrm>
          <a:prstGeom prst="rect">
            <a:avLst/>
          </a:prstGeom>
        </p:spPr>
        <p:txBody>
          <a:bodyPr/>
          <a:lstStyle/>
          <a:p>
            <a:fld id="{6A4C1A4A-E5E6-4CC1-B72C-A20A4EB3E2D2}" type="slidenum">
              <a:rPr lang="en-US" smtClean="0"/>
              <a:pPr/>
              <a:t>‹#›</a:t>
            </a:fld>
            <a:endParaRPr lang="en-US" dirty="0"/>
          </a:p>
        </p:txBody>
      </p:sp>
    </p:spTree>
    <p:extLst>
      <p:ext uri="{BB962C8B-B14F-4D97-AF65-F5344CB8AC3E}">
        <p14:creationId xmlns:p14="http://schemas.microsoft.com/office/powerpoint/2010/main" val="37162549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1714502" y="4858405"/>
            <a:ext cx="4714875" cy="285096"/>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29376" y="4858941"/>
            <a:ext cx="428624" cy="284560"/>
          </a:xfrm>
          <a:prstGeom prst="rect">
            <a:avLst/>
          </a:prstGeom>
        </p:spPr>
        <p:txBody>
          <a:bodyPr/>
          <a:lstStyle/>
          <a:p>
            <a:fld id="{6A4C1A4A-E5E6-4CC1-B72C-A20A4EB3E2D2}" type="slidenum">
              <a:rPr lang="en-US" smtClean="0"/>
              <a:pPr/>
              <a:t>‹#›</a:t>
            </a:fld>
            <a:endParaRPr lang="en-US" dirty="0"/>
          </a:p>
        </p:txBody>
      </p:sp>
    </p:spTree>
    <p:extLst>
      <p:ext uri="{BB962C8B-B14F-4D97-AF65-F5344CB8AC3E}">
        <p14:creationId xmlns:p14="http://schemas.microsoft.com/office/powerpoint/2010/main" val="91528509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1714502" y="4858405"/>
            <a:ext cx="4714875" cy="285096"/>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29376" y="4858941"/>
            <a:ext cx="428624" cy="284560"/>
          </a:xfrm>
          <a:prstGeom prst="rect">
            <a:avLst/>
          </a:prstGeom>
        </p:spPr>
        <p:txBody>
          <a:bodyPr/>
          <a:lstStyle/>
          <a:p>
            <a:fld id="{6A4C1A4A-E5E6-4CC1-B72C-A20A4EB3E2D2}" type="slidenum">
              <a:rPr lang="en-US" smtClean="0"/>
              <a:pPr/>
              <a:t>‹#›</a:t>
            </a:fld>
            <a:endParaRPr lang="en-US" dirty="0"/>
          </a:p>
        </p:txBody>
      </p:sp>
    </p:spTree>
    <p:extLst>
      <p:ext uri="{BB962C8B-B14F-4D97-AF65-F5344CB8AC3E}">
        <p14:creationId xmlns:p14="http://schemas.microsoft.com/office/powerpoint/2010/main" val="41735877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151449" y="891887"/>
            <a:ext cx="6555107" cy="1147967"/>
          </a:xfrm>
        </p:spPr>
        <p:txBody>
          <a:bodyPr/>
          <a:lstStyle>
            <a:lvl1pPr marL="0" indent="0">
              <a:buNone/>
              <a:defRPr>
                <a:gradFill>
                  <a:gsLst>
                    <a:gs pos="1250">
                      <a:schemeClr val="tx2"/>
                    </a:gs>
                    <a:gs pos="99000">
                      <a:schemeClr val="tx2"/>
                    </a:gs>
                  </a:gsLst>
                  <a:lin ang="5400000" scaled="0"/>
                </a:gradFill>
              </a:defRPr>
            </a:lvl1pPr>
            <a:lvl2pPr marL="0" indent="0">
              <a:buFontTx/>
              <a:buNone/>
              <a:defRPr sz="1125"/>
            </a:lvl2pPr>
            <a:lvl3pPr marL="126047" indent="0">
              <a:buNone/>
              <a:defRPr/>
            </a:lvl3pPr>
            <a:lvl4pPr marL="252094" indent="0">
              <a:buNone/>
              <a:defRPr/>
            </a:lvl4pPr>
            <a:lvl5pPr marL="37814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1714502" y="4858405"/>
            <a:ext cx="4714875" cy="285096"/>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29376" y="4858941"/>
            <a:ext cx="428624" cy="284560"/>
          </a:xfrm>
          <a:prstGeom prst="rect">
            <a:avLst/>
          </a:prstGeom>
        </p:spPr>
        <p:txBody>
          <a:bodyPr/>
          <a:lstStyle/>
          <a:p>
            <a:fld id="{6A4C1A4A-E5E6-4CC1-B72C-A20A4EB3E2D2}" type="slidenum">
              <a:rPr lang="en-US" smtClean="0"/>
              <a:pPr/>
              <a:t>‹#›</a:t>
            </a:fld>
            <a:endParaRPr lang="en-US" dirty="0"/>
          </a:p>
        </p:txBody>
      </p:sp>
    </p:spTree>
    <p:extLst>
      <p:ext uri="{BB962C8B-B14F-4D97-AF65-F5344CB8AC3E}">
        <p14:creationId xmlns:p14="http://schemas.microsoft.com/office/powerpoint/2010/main" val="31604322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1714502" y="4858405"/>
            <a:ext cx="4714875" cy="285096"/>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29376" y="4858941"/>
            <a:ext cx="428624" cy="284560"/>
          </a:xfrm>
          <a:prstGeom prst="rect">
            <a:avLst/>
          </a:prstGeom>
        </p:spPr>
        <p:txBody>
          <a:bodyPr/>
          <a:lstStyle/>
          <a:p>
            <a:fld id="{6A4C1A4A-E5E6-4CC1-B72C-A20A4EB3E2D2}" type="slidenum">
              <a:rPr lang="en-US" smtClean="0"/>
              <a:pPr/>
              <a:t>‹#›</a:t>
            </a:fld>
            <a:endParaRPr lang="en-US" dirty="0"/>
          </a:p>
        </p:txBody>
      </p:sp>
    </p:spTree>
    <p:extLst>
      <p:ext uri="{BB962C8B-B14F-4D97-AF65-F5344CB8AC3E}">
        <p14:creationId xmlns:p14="http://schemas.microsoft.com/office/powerpoint/2010/main" val="209856715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1714502" y="4858405"/>
            <a:ext cx="4714875" cy="285096"/>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29376" y="4858941"/>
            <a:ext cx="428624" cy="284560"/>
          </a:xfrm>
          <a:prstGeom prst="rect">
            <a:avLst/>
          </a:prstGeom>
        </p:spPr>
        <p:txBody>
          <a:bodyPr/>
          <a:lstStyle/>
          <a:p>
            <a:fld id="{6A4C1A4A-E5E6-4CC1-B72C-A20A4EB3E2D2}" type="slidenum">
              <a:rPr lang="en-US" smtClean="0"/>
              <a:pPr/>
              <a:t>‹#›</a:t>
            </a:fld>
            <a:endParaRPr lang="en-US" dirty="0"/>
          </a:p>
        </p:txBody>
      </p:sp>
    </p:spTree>
    <p:extLst>
      <p:ext uri="{BB962C8B-B14F-4D97-AF65-F5344CB8AC3E}">
        <p14:creationId xmlns:p14="http://schemas.microsoft.com/office/powerpoint/2010/main" val="234171897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1714502" y="4858405"/>
            <a:ext cx="4714875" cy="285096"/>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29376" y="4858941"/>
            <a:ext cx="428624" cy="284560"/>
          </a:xfrm>
          <a:prstGeom prst="rect">
            <a:avLst/>
          </a:prstGeom>
        </p:spPr>
        <p:txBody>
          <a:bodyPr/>
          <a:lstStyle/>
          <a:p>
            <a:fld id="{6A4C1A4A-E5E6-4CC1-B72C-A20A4EB3E2D2}" type="slidenum">
              <a:rPr lang="en-US" smtClean="0"/>
              <a:pPr/>
              <a:t>‹#›</a:t>
            </a:fld>
            <a:endParaRPr lang="en-US" dirty="0"/>
          </a:p>
        </p:txBody>
      </p:sp>
    </p:spTree>
    <p:extLst>
      <p:ext uri="{BB962C8B-B14F-4D97-AF65-F5344CB8AC3E}">
        <p14:creationId xmlns:p14="http://schemas.microsoft.com/office/powerpoint/2010/main" val="54454116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3" name="TextBox 6"/>
          <p:cNvSpPr txBox="1">
            <a:spLocks noChangeArrowheads="1"/>
          </p:cNvSpPr>
          <p:nvPr userDrawn="1"/>
        </p:nvSpPr>
        <p:spPr bwMode="auto">
          <a:xfrm>
            <a:off x="3267077" y="4893469"/>
            <a:ext cx="485775"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4337" eaLnBrk="1" fontAlgn="base" hangingPunct="1">
              <a:spcBef>
                <a:spcPct val="0"/>
              </a:spcBef>
              <a:spcAft>
                <a:spcPct val="0"/>
              </a:spcAft>
            </a:pPr>
            <a:fld id="{1B81F28C-F6F7-4166-B3F6-45A3FDF066DA}" type="slidenum">
              <a:rPr lang="ru-RU" sz="675">
                <a:solidFill>
                  <a:srgbClr val="7F7F7F"/>
                </a:solidFill>
                <a:latin typeface="Times New Roman" pitchFamily="18" charset="0"/>
              </a:rPr>
              <a:pPr algn="ctr" defTabSz="514337" eaLnBrk="1" fontAlgn="base" hangingPunct="1">
                <a:spcBef>
                  <a:spcPct val="0"/>
                </a:spcBef>
                <a:spcAft>
                  <a:spcPct val="0"/>
                </a:spcAft>
              </a:pPr>
              <a:t>‹#›</a:t>
            </a:fld>
            <a:endParaRPr lang="ru-RU" sz="675">
              <a:solidFill>
                <a:srgbClr val="7F7F7F"/>
              </a:solidFill>
              <a:latin typeface="Times New Roman" pitchFamily="18" charset="0"/>
            </a:endParaRPr>
          </a:p>
        </p:txBody>
      </p:sp>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519118"/>
            <a:ext cx="1721644"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134634" y="87475"/>
            <a:ext cx="6588732" cy="432048"/>
          </a:xfrm>
        </p:spPr>
        <p:txBody>
          <a:bodyPr>
            <a:noAutofit/>
          </a:bodyPr>
          <a:lstStyle>
            <a:lvl1pPr algn="l">
              <a:defRPr sz="1800" b="1">
                <a:latin typeface="Times New Roman" pitchFamily="18" charset="0"/>
                <a:cs typeface="Times New Roman" pitchFamily="18" charset="0"/>
              </a:defRPr>
            </a:lvl1pPr>
          </a:lstStyle>
          <a:p>
            <a:r>
              <a:rPr lang="ru-RU" dirty="0" smtClean="0"/>
              <a:t>Образец заголовка</a:t>
            </a:r>
            <a:endParaRPr lang="ru-RU" dirty="0"/>
          </a:p>
        </p:txBody>
      </p:sp>
    </p:spTree>
    <p:extLst>
      <p:ext uri="{BB962C8B-B14F-4D97-AF65-F5344CB8AC3E}">
        <p14:creationId xmlns:p14="http://schemas.microsoft.com/office/powerpoint/2010/main" val="119220761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4"/>
            <a:ext cx="5829300" cy="1102519"/>
          </a:xfrm>
        </p:spPr>
        <p:txBody>
          <a:bodyPr/>
          <a:lstStyle/>
          <a:p>
            <a:r>
              <a:rPr lang="en-US" smtClean="0"/>
              <a:t>Click to edit Master title style</a:t>
            </a:r>
            <a:endParaRPr lang="ru-RU"/>
          </a:p>
        </p:txBody>
      </p:sp>
      <p:sp>
        <p:nvSpPr>
          <p:cNvPr id="3" name="Subtitle 2"/>
          <p:cNvSpPr>
            <a:spLocks noGrp="1"/>
          </p:cNvSpPr>
          <p:nvPr>
            <p:ph type="subTitle" idx="1"/>
          </p:nvPr>
        </p:nvSpPr>
        <p:spPr>
          <a:xfrm>
            <a:off x="1028700" y="2914650"/>
            <a:ext cx="4800600" cy="1314450"/>
          </a:xfrm>
          <a:prstGeom prst="rect">
            <a:avLst/>
          </a:prstGeom>
        </p:spPr>
        <p:txBody>
          <a:bodyPr/>
          <a:lstStyle>
            <a:lvl1pPr marL="0" indent="0" algn="ctr">
              <a:buNone/>
              <a:defRPr>
                <a:solidFill>
                  <a:schemeClr val="tx1">
                    <a:tint val="75000"/>
                  </a:schemeClr>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a:xfrm>
            <a:off x="342900" y="4767263"/>
            <a:ext cx="1600200" cy="273844"/>
          </a:xfrm>
          <a:prstGeom prst="rect">
            <a:avLst/>
          </a:prstGeom>
        </p:spPr>
        <p:txBody>
          <a:bodyPr/>
          <a:lstStyle/>
          <a:p>
            <a:pPr defTabSz="514337" fontAlgn="base">
              <a:spcBef>
                <a:spcPct val="0"/>
              </a:spcBef>
              <a:spcAft>
                <a:spcPct val="0"/>
              </a:spcAft>
            </a:pPr>
            <a:fld id="{7937118F-A47B-4347-B894-B175BD6182A9}" type="datetimeFigureOut">
              <a:rPr lang="ru-RU" sz="1013" smtClean="0">
                <a:solidFill>
                  <a:prstClr val="black"/>
                </a:solidFill>
                <a:latin typeface="Arial" charset="0"/>
              </a:rPr>
              <a:pPr defTabSz="514337" fontAlgn="base">
                <a:spcBef>
                  <a:spcPct val="0"/>
                </a:spcBef>
                <a:spcAft>
                  <a:spcPct val="0"/>
                </a:spcAft>
              </a:pPr>
              <a:t>05.09.2013</a:t>
            </a:fld>
            <a:endParaRPr lang="ru-RU" sz="1013">
              <a:solidFill>
                <a:prstClr val="black"/>
              </a:solidFill>
              <a:latin typeface="Arial" charset="0"/>
            </a:endParaRPr>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pPr defTabSz="514337" fontAlgn="base">
              <a:spcBef>
                <a:spcPct val="0"/>
              </a:spcBef>
              <a:spcAft>
                <a:spcPct val="0"/>
              </a:spcAft>
            </a:pPr>
            <a:endParaRPr lang="ru-RU" sz="1013">
              <a:solidFill>
                <a:prstClr val="black"/>
              </a:solidFill>
              <a:latin typeface="Arial" charset="0"/>
            </a:endParaRPr>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pPr defTabSz="514337" fontAlgn="base">
              <a:spcBef>
                <a:spcPct val="0"/>
              </a:spcBef>
              <a:spcAft>
                <a:spcPct val="0"/>
              </a:spcAft>
            </a:pPr>
            <a:fld id="{9096586C-45E5-45E7-88EC-8D8099614DF9}" type="slidenum">
              <a:rPr lang="ru-RU" sz="1013" smtClean="0">
                <a:solidFill>
                  <a:prstClr val="black"/>
                </a:solidFill>
                <a:latin typeface="Arial" charset="0"/>
              </a:rPr>
              <a:pPr defTabSz="514337" fontAlgn="base">
                <a:spcBef>
                  <a:spcPct val="0"/>
                </a:spcBef>
                <a:spcAft>
                  <a:spcPct val="0"/>
                </a:spcAft>
              </a:pPr>
              <a:t>‹#›</a:t>
            </a:fld>
            <a:endParaRPr lang="ru-RU" sz="1013">
              <a:solidFill>
                <a:prstClr val="black"/>
              </a:solidFill>
              <a:latin typeface="Arial" charset="0"/>
            </a:endParaRPr>
          </a:p>
        </p:txBody>
      </p:sp>
      <p:graphicFrame>
        <p:nvGraphicFramePr>
          <p:cNvPr id="1027" name="Object 3"/>
          <p:cNvGraphicFramePr>
            <a:graphicFrameLocks noChangeAspect="1"/>
          </p:cNvGraphicFramePr>
          <p:nvPr/>
        </p:nvGraphicFramePr>
        <p:xfrm>
          <a:off x="1" y="1"/>
          <a:ext cx="1565672" cy="1554956"/>
        </p:xfrm>
        <a:graphic>
          <a:graphicData uri="http://schemas.openxmlformats.org/presentationml/2006/ole">
            <mc:AlternateContent xmlns:mc="http://schemas.openxmlformats.org/markup-compatibility/2006">
              <mc:Choice xmlns:v="urn:schemas-microsoft-com:vml" Requires="v">
                <p:oleObj spid="_x0000_s8245" name="Рисунок" r:id="rId3" imgW="1134000" imgH="1127880" progId="Word.Picture.8">
                  <p:embed/>
                </p:oleObj>
              </mc:Choice>
              <mc:Fallback>
                <p:oleObj name="Рисунок" r:id="rId3" imgW="1134000" imgH="11278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1565672" cy="15549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8304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51449" y="891883"/>
            <a:ext cx="6555107" cy="1186055"/>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151450" y="891886"/>
            <a:ext cx="3025433" cy="1424966"/>
          </a:xfrm>
        </p:spPr>
        <p:txBody>
          <a:bodyPr wrap="square">
            <a:spAutoFit/>
          </a:bodyPr>
          <a:lstStyle>
            <a:lvl1pPr marL="158434" indent="-158434">
              <a:spcBef>
                <a:spcPts val="675"/>
              </a:spcBef>
              <a:buClr>
                <a:schemeClr val="tx1"/>
              </a:buClr>
              <a:buFont typeface="Arial" pitchFamily="34" charset="0"/>
              <a:buChar char="•"/>
              <a:defRPr sz="1950"/>
            </a:lvl1pPr>
            <a:lvl2pPr marL="292878" indent="-128581">
              <a:defRPr sz="1350"/>
            </a:lvl2pPr>
            <a:lvl3pPr marL="385742" indent="-92865">
              <a:tabLst/>
              <a:defRPr sz="1125"/>
            </a:lvl3pPr>
            <a:lvl4pPr marL="485748" indent="-100007">
              <a:defRPr/>
            </a:lvl4pPr>
            <a:lvl5pPr marL="578612" indent="-9286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3681123" y="891886"/>
            <a:ext cx="3025433" cy="1424966"/>
          </a:xfrm>
        </p:spPr>
        <p:txBody>
          <a:bodyPr wrap="square">
            <a:spAutoFit/>
          </a:bodyPr>
          <a:lstStyle>
            <a:lvl1pPr marL="158434" indent="-158434">
              <a:spcBef>
                <a:spcPts val="675"/>
              </a:spcBef>
              <a:buClr>
                <a:schemeClr val="tx1"/>
              </a:buClr>
              <a:buFont typeface="Arial" pitchFamily="34" charset="0"/>
              <a:buChar char="•"/>
              <a:defRPr sz="1950"/>
            </a:lvl1pPr>
            <a:lvl2pPr marL="292878" indent="-128581">
              <a:defRPr sz="1350"/>
            </a:lvl2pPr>
            <a:lvl3pPr marL="385742" indent="-92865">
              <a:tabLst/>
              <a:defRPr sz="1125"/>
            </a:lvl3pPr>
            <a:lvl4pPr marL="485748" indent="-100007">
              <a:defRPr/>
            </a:lvl4pPr>
            <a:lvl5pPr marL="578612" indent="-9286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078" y="171453"/>
            <a:ext cx="6272954" cy="567848"/>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92078" y="1085852"/>
            <a:ext cx="6272954" cy="667323"/>
          </a:xfrm>
        </p:spPr>
        <p:txBody>
          <a:bodyPr/>
          <a:lstStyle>
            <a:lvl1pPr marL="0" indent="0">
              <a:spcBef>
                <a:spcPts val="0"/>
              </a:spcBef>
              <a:spcAft>
                <a:spcPts val="506"/>
              </a:spcAft>
              <a:buNone/>
              <a:defRPr sz="2250" spc="-56" baseline="0">
                <a:latin typeface="Segoe UI Light" pitchFamily="34" charset="0"/>
              </a:defRPr>
            </a:lvl1pPr>
            <a:lvl2pPr marL="0" indent="0">
              <a:spcBef>
                <a:spcPts val="0"/>
              </a:spcBef>
              <a:spcAft>
                <a:spcPts val="225"/>
              </a:spcAft>
              <a:buNone/>
              <a:defRPr sz="1125" spc="-28" baseline="0"/>
            </a:lvl2pPr>
            <a:lvl3pPr marL="0" indent="0">
              <a:spcBef>
                <a:spcPts val="0"/>
              </a:spcBef>
              <a:spcAft>
                <a:spcPts val="225"/>
              </a:spcAft>
              <a:buNone/>
              <a:defRPr sz="1125"/>
            </a:lvl3pPr>
            <a:lvl4pPr marL="0" indent="0">
              <a:spcBef>
                <a:spcPts val="0"/>
              </a:spcBef>
              <a:spcAft>
                <a:spcPts val="225"/>
              </a:spcAft>
              <a:buNone/>
              <a:defRPr/>
            </a:lvl4pPr>
            <a:lvl5pPr marL="0" indent="0">
              <a:spcBef>
                <a:spcPts val="0"/>
              </a:spcBef>
              <a:spcAft>
                <a:spcPts val="225"/>
              </a:spcAft>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0482694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ery blank">
    <p:spTree>
      <p:nvGrpSpPr>
        <p:cNvPr id="1" name=""/>
        <p:cNvGrpSpPr/>
        <p:nvPr/>
      </p:nvGrpSpPr>
      <p:grpSpPr>
        <a:xfrm>
          <a:off x="0" y="0"/>
          <a:ext cx="0" cy="0"/>
          <a:chOff x="0" y="0"/>
          <a:chExt cx="0" cy="0"/>
        </a:xfrm>
      </p:grpSpPr>
      <p:sp>
        <p:nvSpPr>
          <p:cNvPr id="4" name="Rectangle 3"/>
          <p:cNvSpPr/>
          <p:nvPr userDrawn="1"/>
        </p:nvSpPr>
        <p:spPr>
          <a:xfrm rot="10800000" flipH="1">
            <a:off x="4" y="-1"/>
            <a:ext cx="6857999" cy="5143501"/>
          </a:xfrm>
          <a:prstGeom prst="rect">
            <a:avLst/>
          </a:prstGeom>
          <a:gradFill rotWithShape="1">
            <a:gsLst>
              <a:gs pos="0">
                <a:srgbClr val="93B8E0">
                  <a:shade val="15000"/>
                  <a:satMod val="180000"/>
                </a:srgbClr>
              </a:gs>
              <a:gs pos="50000">
                <a:srgbClr val="93B8E0">
                  <a:shade val="45000"/>
                  <a:satMod val="170000"/>
                </a:srgbClr>
              </a:gs>
              <a:gs pos="70000">
                <a:srgbClr val="93B8E0">
                  <a:tint val="99000"/>
                  <a:shade val="65000"/>
                  <a:satMod val="155000"/>
                </a:srgbClr>
              </a:gs>
              <a:gs pos="100000">
                <a:srgbClr val="93B8E0">
                  <a:tint val="95500"/>
                  <a:shade val="100000"/>
                  <a:satMod val="155000"/>
                </a:srgbClr>
              </a:gs>
            </a:gsLst>
            <a:lin ang="16200000" scaled="0"/>
          </a:gradFill>
          <a:ln w="9525" cap="flat" cmpd="sng" algn="ctr">
            <a:noFill/>
            <a:prstDash val="solid"/>
          </a:ln>
          <a:effectLst/>
        </p:spPr>
        <p:txBody>
          <a:bodyPr lIns="68562" tIns="34281" rIns="68562" bIns="34281" rtlCol="0" anchor="ctr"/>
          <a:lstStyle/>
          <a:p>
            <a:pPr algn="ctr" defTabSz="685606">
              <a:defRPr/>
            </a:pPr>
            <a:endParaRPr lang="en-US" sz="1350" kern="0" dirty="0">
              <a:solidFill>
                <a:srgbClr val="FFFFFF"/>
              </a:solidFill>
              <a:latin typeface="Century Gothic"/>
            </a:endParaRPr>
          </a:p>
        </p:txBody>
      </p:sp>
    </p:spTree>
    <p:extLst>
      <p:ext uri="{BB962C8B-B14F-4D97-AF65-F5344CB8AC3E}">
        <p14:creationId xmlns:p14="http://schemas.microsoft.com/office/powerpoint/2010/main" val="176994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ov PPT 1 Table">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1" y="3"/>
            <a:ext cx="4918472" cy="1172514"/>
          </a:xfrm>
          <a:prstGeom prst="rect">
            <a:avLst/>
          </a:prstGeom>
        </p:spPr>
        <p:txBody>
          <a:bodyPr lIns="0" tIns="457143" rIns="91428" bIns="457143"/>
          <a:lstStyle>
            <a:lvl1pPr>
              <a:defRPr sz="1800">
                <a:solidFill>
                  <a:srgbClr val="505050"/>
                </a:solidFill>
              </a:defRPr>
            </a:lvl1pPr>
          </a:lstStyle>
          <a:p>
            <a:pPr lvl="0"/>
            <a:r>
              <a:rPr lang="en-US" dirty="0" smtClean="0"/>
              <a:t>Punchy section head goes here</a:t>
            </a:r>
            <a:endParaRPr lang="en-US" dirty="0"/>
          </a:p>
        </p:txBody>
      </p:sp>
      <p:sp>
        <p:nvSpPr>
          <p:cNvPr id="6" name="Table Placeholder 5"/>
          <p:cNvSpPr>
            <a:spLocks noGrp="1"/>
          </p:cNvSpPr>
          <p:nvPr>
            <p:ph type="tbl" sz="quarter" idx="11"/>
          </p:nvPr>
        </p:nvSpPr>
        <p:spPr>
          <a:xfrm>
            <a:off x="114300" y="971554"/>
            <a:ext cx="6629400" cy="393557"/>
          </a:xfrm>
          <a:prstGeom prst="rect">
            <a:avLst/>
          </a:prstGeom>
        </p:spPr>
        <p:txBody>
          <a:bodyPr vert="horz" lIns="91428" tIns="45714" rIns="91428" bIns="45714"/>
          <a:lstStyle/>
          <a:p>
            <a:endParaRPr lang="en-US"/>
          </a:p>
        </p:txBody>
      </p:sp>
    </p:spTree>
    <p:extLst>
      <p:ext uri="{BB962C8B-B14F-4D97-AF65-F5344CB8AC3E}">
        <p14:creationId xmlns:p14="http://schemas.microsoft.com/office/powerpoint/2010/main" val="199203804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447" y="217138"/>
            <a:ext cx="6556410" cy="674749"/>
          </a:xfrm>
          <a:prstGeom prst="rect">
            <a:avLst/>
          </a:prstGeom>
        </p:spPr>
        <p:txBody>
          <a:bodyPr vert="horz" wrap="square" lIns="107563" tIns="67227" rIns="107563" bIns="67227"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151448" y="891885"/>
            <a:ext cx="6555105" cy="1186055"/>
          </a:xfrm>
          <a:prstGeom prst="rect">
            <a:avLst/>
          </a:prstGeom>
        </p:spPr>
        <p:txBody>
          <a:bodyPr vert="horz" wrap="square" lIns="107563" tIns="67227" rIns="107563" bIns="67227"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2" r:id="rId1"/>
    <p:sldLayoutId id="2147484087" r:id="rId2"/>
    <p:sldLayoutId id="2147484086" r:id="rId3"/>
    <p:sldLayoutId id="2147484089" r:id="rId4"/>
    <p:sldLayoutId id="2147484092" r:id="rId5"/>
    <p:sldLayoutId id="2147484093" r:id="rId6"/>
    <p:sldLayoutId id="2147484319" r:id="rId7"/>
    <p:sldLayoutId id="2147484331" r:id="rId8"/>
    <p:sldLayoutId id="2147484370" r:id="rId9"/>
    <p:sldLayoutId id="2147484371" r:id="rId10"/>
    <p:sldLayoutId id="2147484472" r:id="rId11"/>
    <p:sldLayoutId id="2147484473" r:id="rId12"/>
    <p:sldLayoutId id="2147484474" r:id="rId13"/>
    <p:sldLayoutId id="2147484475" r:id="rId14"/>
    <p:sldLayoutId id="2147484476" r:id="rId15"/>
    <p:sldLayoutId id="2147484478" r:id="rId16"/>
    <p:sldLayoutId id="2147484479" r:id="rId17"/>
    <p:sldLayoutId id="2147484480" r:id="rId18"/>
    <p:sldLayoutId id="2147484481" r:id="rId19"/>
    <p:sldLayoutId id="2147484482" r:id="rId20"/>
    <p:sldLayoutId id="2147484483" r:id="rId21"/>
    <p:sldLayoutId id="2147484485" r:id="rId22"/>
    <p:sldLayoutId id="2147484486" r:id="rId23"/>
  </p:sldLayoutIdLst>
  <p:transition>
    <p:fade/>
  </p:transition>
  <p:timing>
    <p:tnLst>
      <p:par>
        <p:cTn id="1" dur="indefinite" restart="never" nodeType="tmRoot"/>
      </p:par>
    </p:tnLst>
  </p:timing>
  <p:txStyles>
    <p:titleStyle>
      <a:lvl1pPr algn="l" defTabSz="514301" rtl="0" eaLnBrk="1" latinLnBrk="0" hangingPunct="1">
        <a:lnSpc>
          <a:spcPct val="90000"/>
        </a:lnSpc>
        <a:spcBef>
          <a:spcPct val="0"/>
        </a:spcBef>
        <a:buNone/>
        <a:defRPr lang="en-US" sz="3000" b="0" kern="1200" cap="none" spc="-5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189071" marR="0" indent="-189071" algn="l" defTabSz="514301" rtl="0" eaLnBrk="1" fontAlgn="auto" latinLnBrk="0" hangingPunct="1">
        <a:lnSpc>
          <a:spcPct val="90000"/>
        </a:lnSpc>
        <a:spcBef>
          <a:spcPct val="20000"/>
        </a:spcBef>
        <a:spcAft>
          <a:spcPts val="0"/>
        </a:spcAft>
        <a:buClrTx/>
        <a:buSzPct val="90000"/>
        <a:buFont typeface="Arial" pitchFamily="34" charset="0"/>
        <a:buChar char="•"/>
        <a:tabLst/>
        <a:defRPr sz="2175" kern="1200" spc="0" baseline="0">
          <a:gradFill>
            <a:gsLst>
              <a:gs pos="1250">
                <a:schemeClr val="tx1"/>
              </a:gs>
              <a:gs pos="100000">
                <a:schemeClr val="tx1"/>
              </a:gs>
            </a:gsLst>
            <a:lin ang="5400000" scaled="0"/>
          </a:gradFill>
          <a:latin typeface="+mj-lt"/>
          <a:ea typeface="+mn-ea"/>
          <a:cs typeface="+mn-cs"/>
        </a:defRPr>
      </a:lvl1pPr>
      <a:lvl2pPr marL="322120" marR="0" indent="-133050" algn="l" defTabSz="514301" rtl="0" eaLnBrk="1" fontAlgn="auto" latinLnBrk="0" hangingPunct="1">
        <a:lnSpc>
          <a:spcPct val="90000"/>
        </a:lnSpc>
        <a:spcBef>
          <a:spcPct val="20000"/>
        </a:spcBef>
        <a:spcAft>
          <a:spcPts val="0"/>
        </a:spcAft>
        <a:buClrTx/>
        <a:buSzPct val="90000"/>
        <a:buFont typeface="Arial" pitchFamily="34" charset="0"/>
        <a:buChar char="•"/>
        <a:tabLst/>
        <a:defRPr sz="1350" kern="1200" spc="0" baseline="0">
          <a:gradFill>
            <a:gsLst>
              <a:gs pos="1250">
                <a:schemeClr val="tx1"/>
              </a:gs>
              <a:gs pos="100000">
                <a:schemeClr val="tx1"/>
              </a:gs>
            </a:gsLst>
            <a:lin ang="5400000" scaled="0"/>
          </a:gradFill>
          <a:latin typeface="+mn-lt"/>
          <a:ea typeface="+mn-ea"/>
          <a:cs typeface="+mn-cs"/>
        </a:defRPr>
      </a:lvl2pPr>
      <a:lvl3pPr marL="441165" marR="0" indent="-126047" algn="l" defTabSz="514301" rtl="0" eaLnBrk="1" fontAlgn="auto" latinLnBrk="0" hangingPunct="1">
        <a:lnSpc>
          <a:spcPct val="90000"/>
        </a:lnSpc>
        <a:spcBef>
          <a:spcPct val="20000"/>
        </a:spcBef>
        <a:spcAft>
          <a:spcPts val="0"/>
        </a:spcAft>
        <a:buClrTx/>
        <a:buSzPct val="90000"/>
        <a:buFont typeface="Arial" pitchFamily="34" charset="0"/>
        <a:buChar char="•"/>
        <a:tabLst/>
        <a:defRPr sz="1125" kern="1200" spc="0" baseline="0">
          <a:gradFill>
            <a:gsLst>
              <a:gs pos="1250">
                <a:schemeClr val="tx1"/>
              </a:gs>
              <a:gs pos="100000">
                <a:schemeClr val="tx1"/>
              </a:gs>
            </a:gsLst>
            <a:lin ang="5400000" scaled="0"/>
          </a:gradFill>
          <a:latin typeface="+mn-lt"/>
          <a:ea typeface="+mn-ea"/>
          <a:cs typeface="+mn-cs"/>
        </a:defRPr>
      </a:lvl3pPr>
      <a:lvl4pPr marL="567211" marR="0" indent="-126047" algn="l" defTabSz="514301" rtl="0" eaLnBrk="1" fontAlgn="auto" latinLnBrk="0" hangingPunct="1">
        <a:lnSpc>
          <a:spcPct val="90000"/>
        </a:lnSpc>
        <a:spcBef>
          <a:spcPct val="20000"/>
        </a:spcBef>
        <a:spcAft>
          <a:spcPts val="0"/>
        </a:spcAft>
        <a:buClrTx/>
        <a:buSzPct val="90000"/>
        <a:buFont typeface="Arial" pitchFamily="34" charset="0"/>
        <a:buChar char="•"/>
        <a:tabLst/>
        <a:defRPr sz="975" kern="1200" spc="0" baseline="0">
          <a:gradFill>
            <a:gsLst>
              <a:gs pos="1250">
                <a:schemeClr val="tx1"/>
              </a:gs>
              <a:gs pos="100000">
                <a:schemeClr val="tx1"/>
              </a:gs>
            </a:gsLst>
            <a:lin ang="5400000" scaled="0"/>
          </a:gradFill>
          <a:latin typeface="+mn-lt"/>
          <a:ea typeface="+mn-ea"/>
          <a:cs typeface="+mn-cs"/>
        </a:defRPr>
      </a:lvl4pPr>
      <a:lvl5pPr marL="693258" marR="0" indent="-126047" algn="l" defTabSz="514301" rtl="0" eaLnBrk="1" fontAlgn="auto" latinLnBrk="0" hangingPunct="1">
        <a:lnSpc>
          <a:spcPct val="90000"/>
        </a:lnSpc>
        <a:spcBef>
          <a:spcPct val="20000"/>
        </a:spcBef>
        <a:spcAft>
          <a:spcPts val="0"/>
        </a:spcAft>
        <a:buClrTx/>
        <a:buSzPct val="90000"/>
        <a:buFont typeface="Arial" pitchFamily="34" charset="0"/>
        <a:buChar char="•"/>
        <a:tabLst/>
        <a:defRPr sz="975" kern="1200" spc="0" baseline="0">
          <a:gradFill>
            <a:gsLst>
              <a:gs pos="1250">
                <a:schemeClr val="tx1"/>
              </a:gs>
              <a:gs pos="100000">
                <a:schemeClr val="tx1"/>
              </a:gs>
            </a:gsLst>
            <a:lin ang="5400000" scaled="0"/>
          </a:gradFill>
          <a:latin typeface="+mn-lt"/>
          <a:ea typeface="+mn-ea"/>
          <a:cs typeface="+mn-cs"/>
        </a:defRPr>
      </a:lvl5pPr>
      <a:lvl6pPr marL="1414328" indent="-128576" algn="l" defTabSz="51430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479" indent="-128576" algn="l" defTabSz="51430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630" indent="-128576" algn="l" defTabSz="51430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781" indent="-128576" algn="l" defTabSz="514301"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01" rtl="0" eaLnBrk="1" latinLnBrk="0" hangingPunct="1">
        <a:defRPr sz="975" kern="1200">
          <a:solidFill>
            <a:schemeClr val="tx1"/>
          </a:solidFill>
          <a:latin typeface="+mn-lt"/>
          <a:ea typeface="+mn-ea"/>
          <a:cs typeface="+mn-cs"/>
        </a:defRPr>
      </a:lvl1pPr>
      <a:lvl2pPr marL="257150" algn="l" defTabSz="514301" rtl="0" eaLnBrk="1" latinLnBrk="0" hangingPunct="1">
        <a:defRPr sz="975" kern="1200">
          <a:solidFill>
            <a:schemeClr val="tx1"/>
          </a:solidFill>
          <a:latin typeface="+mn-lt"/>
          <a:ea typeface="+mn-ea"/>
          <a:cs typeface="+mn-cs"/>
        </a:defRPr>
      </a:lvl2pPr>
      <a:lvl3pPr marL="514301" algn="l" defTabSz="514301" rtl="0" eaLnBrk="1" latinLnBrk="0" hangingPunct="1">
        <a:defRPr sz="975" kern="1200">
          <a:solidFill>
            <a:schemeClr val="tx1"/>
          </a:solidFill>
          <a:latin typeface="+mn-lt"/>
          <a:ea typeface="+mn-ea"/>
          <a:cs typeface="+mn-cs"/>
        </a:defRPr>
      </a:lvl3pPr>
      <a:lvl4pPr marL="771452" algn="l" defTabSz="514301" rtl="0" eaLnBrk="1" latinLnBrk="0" hangingPunct="1">
        <a:defRPr sz="975" kern="1200">
          <a:solidFill>
            <a:schemeClr val="tx1"/>
          </a:solidFill>
          <a:latin typeface="+mn-lt"/>
          <a:ea typeface="+mn-ea"/>
          <a:cs typeface="+mn-cs"/>
        </a:defRPr>
      </a:lvl4pPr>
      <a:lvl5pPr marL="1028603" algn="l" defTabSz="514301" rtl="0" eaLnBrk="1" latinLnBrk="0" hangingPunct="1">
        <a:defRPr sz="975" kern="1200">
          <a:solidFill>
            <a:schemeClr val="tx1"/>
          </a:solidFill>
          <a:latin typeface="+mn-lt"/>
          <a:ea typeface="+mn-ea"/>
          <a:cs typeface="+mn-cs"/>
        </a:defRPr>
      </a:lvl5pPr>
      <a:lvl6pPr marL="1285754" algn="l" defTabSz="514301" rtl="0" eaLnBrk="1" latinLnBrk="0" hangingPunct="1">
        <a:defRPr sz="975" kern="1200">
          <a:solidFill>
            <a:schemeClr val="tx1"/>
          </a:solidFill>
          <a:latin typeface="+mn-lt"/>
          <a:ea typeface="+mn-ea"/>
          <a:cs typeface="+mn-cs"/>
        </a:defRPr>
      </a:lvl6pPr>
      <a:lvl7pPr marL="1542904" algn="l" defTabSz="514301" rtl="0" eaLnBrk="1" latinLnBrk="0" hangingPunct="1">
        <a:defRPr sz="975" kern="1200">
          <a:solidFill>
            <a:schemeClr val="tx1"/>
          </a:solidFill>
          <a:latin typeface="+mn-lt"/>
          <a:ea typeface="+mn-ea"/>
          <a:cs typeface="+mn-cs"/>
        </a:defRPr>
      </a:lvl7pPr>
      <a:lvl8pPr marL="1800054" algn="l" defTabSz="514301" rtl="0" eaLnBrk="1" latinLnBrk="0" hangingPunct="1">
        <a:defRPr sz="975" kern="1200">
          <a:solidFill>
            <a:schemeClr val="tx1"/>
          </a:solidFill>
          <a:latin typeface="+mn-lt"/>
          <a:ea typeface="+mn-ea"/>
          <a:cs typeface="+mn-cs"/>
        </a:defRPr>
      </a:lvl8pPr>
      <a:lvl9pPr marL="2057204" algn="l" defTabSz="514301" rtl="0" eaLnBrk="1" latinLnBrk="0" hangingPunct="1">
        <a:defRPr sz="97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51235" y="681038"/>
            <a:ext cx="6172200" cy="198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cxnSp>
        <p:nvCxnSpPr>
          <p:cNvPr id="7" name="Прямая соединительная линия 6"/>
          <p:cNvCxnSpPr/>
          <p:nvPr userDrawn="1"/>
        </p:nvCxnSpPr>
        <p:spPr>
          <a:xfrm>
            <a:off x="296469" y="4893469"/>
            <a:ext cx="6265069"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20417"/>
      </p:ext>
    </p:extLst>
  </p:cSld>
  <p:clrMap bg1="lt1" tx1="dk1" bg2="lt2" tx2="dk2" accent1="accent1" accent2="accent2" accent3="accent3" accent4="accent4" accent5="accent5" accent6="accent6" hlink="hlink" folHlink="folHlink"/>
  <p:sldLayoutIdLst>
    <p:sldLayoutId id="2147484394" r:id="rId1"/>
    <p:sldLayoutId id="2147484396" r:id="rId2"/>
  </p:sldLayoutIdLst>
  <p:hf hdr="0"/>
  <p:txStyles>
    <p:titleStyle>
      <a:lvl1pPr algn="ctr" rtl="0" eaLnBrk="0" fontAlgn="base" hangingPunct="0">
        <a:spcBef>
          <a:spcPct val="0"/>
        </a:spcBef>
        <a:spcAft>
          <a:spcPct val="0"/>
        </a:spcAft>
        <a:defRPr sz="2475" kern="1200">
          <a:solidFill>
            <a:schemeClr val="tx1"/>
          </a:solidFill>
          <a:latin typeface="+mj-lt"/>
          <a:ea typeface="+mj-ea"/>
          <a:cs typeface="+mj-cs"/>
        </a:defRPr>
      </a:lvl1pPr>
      <a:lvl2pPr algn="ctr" rtl="0" eaLnBrk="0" fontAlgn="base" hangingPunct="0">
        <a:spcBef>
          <a:spcPct val="0"/>
        </a:spcBef>
        <a:spcAft>
          <a:spcPct val="0"/>
        </a:spcAft>
        <a:defRPr sz="2475">
          <a:solidFill>
            <a:schemeClr val="tx1"/>
          </a:solidFill>
          <a:latin typeface="Times New Roman" pitchFamily="18" charset="0"/>
        </a:defRPr>
      </a:lvl2pPr>
      <a:lvl3pPr algn="ctr" rtl="0" eaLnBrk="0" fontAlgn="base" hangingPunct="0">
        <a:spcBef>
          <a:spcPct val="0"/>
        </a:spcBef>
        <a:spcAft>
          <a:spcPct val="0"/>
        </a:spcAft>
        <a:defRPr sz="2475">
          <a:solidFill>
            <a:schemeClr val="tx1"/>
          </a:solidFill>
          <a:latin typeface="Times New Roman" pitchFamily="18" charset="0"/>
        </a:defRPr>
      </a:lvl3pPr>
      <a:lvl4pPr algn="ctr" rtl="0" eaLnBrk="0" fontAlgn="base" hangingPunct="0">
        <a:spcBef>
          <a:spcPct val="0"/>
        </a:spcBef>
        <a:spcAft>
          <a:spcPct val="0"/>
        </a:spcAft>
        <a:defRPr sz="2475">
          <a:solidFill>
            <a:schemeClr val="tx1"/>
          </a:solidFill>
          <a:latin typeface="Times New Roman" pitchFamily="18" charset="0"/>
        </a:defRPr>
      </a:lvl4pPr>
      <a:lvl5pPr algn="ctr" rtl="0" eaLnBrk="0" fontAlgn="base" hangingPunct="0">
        <a:spcBef>
          <a:spcPct val="0"/>
        </a:spcBef>
        <a:spcAft>
          <a:spcPct val="0"/>
        </a:spcAft>
        <a:defRPr sz="2475">
          <a:solidFill>
            <a:schemeClr val="tx1"/>
          </a:solidFill>
          <a:latin typeface="Times New Roman" pitchFamily="18" charset="0"/>
        </a:defRPr>
      </a:lvl5pPr>
      <a:lvl6pPr marL="257168" algn="ctr" rtl="0" fontAlgn="base">
        <a:spcBef>
          <a:spcPct val="0"/>
        </a:spcBef>
        <a:spcAft>
          <a:spcPct val="0"/>
        </a:spcAft>
        <a:defRPr sz="2475">
          <a:solidFill>
            <a:schemeClr val="tx1"/>
          </a:solidFill>
          <a:latin typeface="Times New Roman" pitchFamily="18" charset="0"/>
        </a:defRPr>
      </a:lvl6pPr>
      <a:lvl7pPr marL="514337" algn="ctr" rtl="0" fontAlgn="base">
        <a:spcBef>
          <a:spcPct val="0"/>
        </a:spcBef>
        <a:spcAft>
          <a:spcPct val="0"/>
        </a:spcAft>
        <a:defRPr sz="2475">
          <a:solidFill>
            <a:schemeClr val="tx1"/>
          </a:solidFill>
          <a:latin typeface="Times New Roman" pitchFamily="18" charset="0"/>
        </a:defRPr>
      </a:lvl7pPr>
      <a:lvl8pPr marL="771506" algn="ctr" rtl="0" fontAlgn="base">
        <a:spcBef>
          <a:spcPct val="0"/>
        </a:spcBef>
        <a:spcAft>
          <a:spcPct val="0"/>
        </a:spcAft>
        <a:defRPr sz="2475">
          <a:solidFill>
            <a:schemeClr val="tx1"/>
          </a:solidFill>
          <a:latin typeface="Times New Roman" pitchFamily="18" charset="0"/>
        </a:defRPr>
      </a:lvl8pPr>
      <a:lvl9pPr marL="1028675" algn="ctr" rtl="0" fontAlgn="base">
        <a:spcBef>
          <a:spcPct val="0"/>
        </a:spcBef>
        <a:spcAft>
          <a:spcPct val="0"/>
        </a:spcAft>
        <a:defRPr sz="2475">
          <a:solidFill>
            <a:schemeClr val="tx1"/>
          </a:solidFill>
          <a:latin typeface="Times New Roman" pitchFamily="18" charset="0"/>
        </a:defRPr>
      </a:lvl9pPr>
    </p:titleStyle>
    <p:bodyStyle>
      <a:lvl1pPr marL="192876" indent="-192876"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1pPr>
      <a:lvl2pPr marL="417899" indent="-160731" algn="l" rtl="0" eaLnBrk="0" fontAlgn="base" hangingPunct="0">
        <a:spcBef>
          <a:spcPct val="20000"/>
        </a:spcBef>
        <a:spcAft>
          <a:spcPct val="0"/>
        </a:spcAft>
        <a:buFont typeface="Arial" charset="0"/>
        <a:buChar char="–"/>
        <a:defRPr sz="1575" kern="1200">
          <a:solidFill>
            <a:schemeClr val="tx1"/>
          </a:solidFill>
          <a:latin typeface="+mn-lt"/>
          <a:ea typeface="+mn-ea"/>
          <a:cs typeface="+mn-cs"/>
        </a:defRPr>
      </a:lvl2pPr>
      <a:lvl3pPr marL="642922" indent="-128585" algn="l" rtl="0" eaLnBrk="0" fontAlgn="base" hangingPunct="0">
        <a:spcBef>
          <a:spcPct val="20000"/>
        </a:spcBef>
        <a:spcAft>
          <a:spcPct val="0"/>
        </a:spcAft>
        <a:buFont typeface="Arial" charset="0"/>
        <a:buChar char="•"/>
        <a:defRPr sz="1350" kern="1200">
          <a:solidFill>
            <a:schemeClr val="tx1"/>
          </a:solidFill>
          <a:latin typeface="+mn-lt"/>
          <a:ea typeface="+mn-ea"/>
          <a:cs typeface="+mn-cs"/>
        </a:defRPr>
      </a:lvl3pPr>
      <a:lvl4pPr marL="900091" indent="-128585" algn="l" rtl="0" eaLnBrk="0" fontAlgn="base" hangingPunct="0">
        <a:spcBef>
          <a:spcPct val="20000"/>
        </a:spcBef>
        <a:spcAft>
          <a:spcPct val="0"/>
        </a:spcAft>
        <a:buFont typeface="Arial" charset="0"/>
        <a:buChar char="–"/>
        <a:defRPr sz="1125" kern="1200">
          <a:solidFill>
            <a:schemeClr val="tx1"/>
          </a:solidFill>
          <a:latin typeface="+mn-lt"/>
          <a:ea typeface="+mn-ea"/>
          <a:cs typeface="+mn-cs"/>
        </a:defRPr>
      </a:lvl4pPr>
      <a:lvl5pPr marL="1157259" indent="-128585" algn="l" rtl="0" eaLnBrk="0" fontAlgn="base" hangingPunct="0">
        <a:spcBef>
          <a:spcPct val="20000"/>
        </a:spcBef>
        <a:spcAft>
          <a:spcPct val="0"/>
        </a:spcAft>
        <a:buFont typeface="Arial" charset="0"/>
        <a:buChar char="»"/>
        <a:defRPr sz="1125" kern="1200">
          <a:solidFill>
            <a:schemeClr val="tx1"/>
          </a:solidFill>
          <a:latin typeface="+mn-lt"/>
          <a:ea typeface="+mn-ea"/>
          <a:cs typeface="+mn-cs"/>
        </a:defRPr>
      </a:lvl5pPr>
      <a:lvl6pPr marL="1414428" indent="-128585"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596" indent="-128585"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65" indent="-128585"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34" indent="-128585"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ru-RU"/>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038350"/>
            <a:ext cx="4033912" cy="1098207"/>
          </a:xfrm>
          <a:solidFill>
            <a:schemeClr val="accent3">
              <a:lumMod val="75000"/>
            </a:schemeClr>
          </a:solidFill>
        </p:spPr>
        <p:txBody>
          <a:bodyPr/>
          <a:lstStyle/>
          <a:p>
            <a:r>
              <a:rPr lang="ru-RU" sz="2400" dirty="0"/>
              <a:t>СЭД глазами аналитика:</a:t>
            </a:r>
            <a:br>
              <a:rPr lang="ru-RU" sz="2400" dirty="0"/>
            </a:br>
            <a:r>
              <a:rPr lang="ru-RU" sz="2400" dirty="0"/>
              <a:t>быстрый поиск «узких» мест</a:t>
            </a:r>
            <a:endParaRPr lang="en-US" sz="2400" dirty="0"/>
          </a:p>
        </p:txBody>
      </p:sp>
      <p:sp>
        <p:nvSpPr>
          <p:cNvPr id="3" name="Text Placeholder 2"/>
          <p:cNvSpPr>
            <a:spLocks noGrp="1"/>
          </p:cNvSpPr>
          <p:nvPr>
            <p:ph type="body" sz="quarter" idx="12"/>
          </p:nvPr>
        </p:nvSpPr>
        <p:spPr>
          <a:xfrm>
            <a:off x="76200" y="3136558"/>
            <a:ext cx="4033912" cy="1111593"/>
          </a:xfrm>
          <a:solidFill>
            <a:schemeClr val="accent3">
              <a:lumMod val="75000"/>
            </a:schemeClr>
          </a:solidFill>
        </p:spPr>
        <p:txBody>
          <a:bodyPr/>
          <a:lstStyle/>
          <a:p>
            <a:endParaRPr lang="ru-RU" dirty="0" smtClean="0"/>
          </a:p>
          <a:p>
            <a:r>
              <a:rPr lang="ru-RU" dirty="0" smtClean="0"/>
              <a:t>Анна Свиридова, Юрий Попов</a:t>
            </a:r>
            <a:endParaRPr lang="en-US" dirty="0" smtClean="0"/>
          </a:p>
          <a:p>
            <a:r>
              <a:rPr lang="en-US" dirty="0" smtClean="0"/>
              <a:t>Microsoft </a:t>
            </a:r>
            <a:r>
              <a:rPr lang="ru-RU" dirty="0" smtClean="0"/>
              <a:t>Россия</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7766" y="4435992"/>
            <a:ext cx="1872091" cy="688458"/>
          </a:xfrm>
          <a:prstGeom prst="rect">
            <a:avLst/>
          </a:prstGeom>
        </p:spPr>
      </p:pic>
    </p:spTree>
    <p:extLst>
      <p:ext uri="{BB962C8B-B14F-4D97-AF65-F5344CB8AC3E}">
        <p14:creationId xmlns:p14="http://schemas.microsoft.com/office/powerpoint/2010/main" val="184746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Демо</a:t>
            </a:r>
            <a:endParaRPr lang="ru-RU"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5909" y="4465021"/>
            <a:ext cx="1872091" cy="688458"/>
          </a:xfrm>
          <a:prstGeom prst="rect">
            <a:avLst/>
          </a:prstGeom>
        </p:spPr>
      </p:pic>
    </p:spTree>
    <p:extLst>
      <p:ext uri="{BB962C8B-B14F-4D97-AF65-F5344CB8AC3E}">
        <p14:creationId xmlns:p14="http://schemas.microsoft.com/office/powerpoint/2010/main" val="37884389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857254" y="2666168"/>
            <a:ext cx="1701281" cy="1407472"/>
          </a:xfrm>
          <a:prstGeom prst="rect">
            <a:avLst/>
          </a:prstGeom>
        </p:spPr>
        <p:txBody>
          <a:bodyPr vert="horz" wrap="square" lIns="51435" tIns="25718" rIns="51435" bIns="25718" rtlCol="0">
            <a:normAutofit/>
          </a:bodyPr>
          <a:lstStyle/>
          <a:p>
            <a:pPr marL="214308" indent="-214308" defTabSz="685783">
              <a:buClr>
                <a:schemeClr val="accent3"/>
              </a:buClr>
            </a:pPr>
            <a:r>
              <a:rPr lang="ru-RU" sz="1350" dirty="0">
                <a:solidFill>
                  <a:schemeClr val="tx1">
                    <a:lumMod val="75000"/>
                    <a:lumOff val="25000"/>
                  </a:schemeClr>
                </a:solidFill>
                <a:latin typeface="+mn-lt"/>
                <a:cs typeface="Segoe"/>
              </a:rPr>
              <a:t>Простота развертывания и управления</a:t>
            </a:r>
          </a:p>
          <a:p>
            <a:pPr marL="214308" indent="-214308" defTabSz="685783">
              <a:buClr>
                <a:schemeClr val="accent3"/>
              </a:buClr>
            </a:pPr>
            <a:r>
              <a:rPr lang="ru-RU" sz="1350" dirty="0">
                <a:solidFill>
                  <a:schemeClr val="tx1">
                    <a:lumMod val="75000"/>
                    <a:lumOff val="25000"/>
                  </a:schemeClr>
                </a:solidFill>
                <a:latin typeface="+mn-lt"/>
                <a:cs typeface="Segoe"/>
              </a:rPr>
              <a:t>Легкость интеграции</a:t>
            </a:r>
            <a:endParaRPr lang="en-US" sz="1350" dirty="0">
              <a:solidFill>
                <a:schemeClr val="tx1">
                  <a:lumMod val="75000"/>
                  <a:lumOff val="25000"/>
                </a:schemeClr>
              </a:solidFill>
              <a:latin typeface="+mn-lt"/>
              <a:cs typeface="Segoe"/>
            </a:endParaRPr>
          </a:p>
          <a:p>
            <a:pPr marL="214308" indent="-214308" defTabSz="685783">
              <a:buClr>
                <a:schemeClr val="accent3"/>
              </a:buClr>
            </a:pPr>
            <a:endParaRPr lang="en-US" sz="1350" dirty="0">
              <a:solidFill>
                <a:schemeClr val="tx1">
                  <a:lumMod val="75000"/>
                  <a:lumOff val="25000"/>
                </a:schemeClr>
              </a:solidFill>
              <a:latin typeface="+mn-lt"/>
              <a:cs typeface="Segoe"/>
            </a:endParaRPr>
          </a:p>
        </p:txBody>
      </p:sp>
      <p:sp>
        <p:nvSpPr>
          <p:cNvPr id="2" name="Title 1"/>
          <p:cNvSpPr>
            <a:spLocks noGrp="1"/>
          </p:cNvSpPr>
          <p:nvPr>
            <p:ph type="title"/>
          </p:nvPr>
        </p:nvSpPr>
        <p:spPr/>
        <p:txBody>
          <a:bodyPr/>
          <a:lstStyle/>
          <a:p>
            <a:r>
              <a:rPr lang="ru-RU" dirty="0" smtClean="0"/>
              <a:t>Преимущества такого подхода</a:t>
            </a:r>
            <a:endParaRPr lang="en-US" dirty="0"/>
          </a:p>
        </p:txBody>
      </p:sp>
      <p:grpSp>
        <p:nvGrpSpPr>
          <p:cNvPr id="5" name="Group 4"/>
          <p:cNvGrpSpPr/>
          <p:nvPr/>
        </p:nvGrpSpPr>
        <p:grpSpPr>
          <a:xfrm>
            <a:off x="4195404" y="1402436"/>
            <a:ext cx="1118118" cy="1058262"/>
            <a:chOff x="8005984" y="2564659"/>
            <a:chExt cx="2979570" cy="2743408"/>
          </a:xfrm>
          <a:solidFill>
            <a:srgbClr val="38A238"/>
          </a:solidFill>
        </p:grpSpPr>
        <p:sp>
          <p:nvSpPr>
            <p:cNvPr id="6" name="Rectangle 5"/>
            <p:cNvSpPr/>
            <p:nvPr/>
          </p:nvSpPr>
          <p:spPr bwMode="auto">
            <a:xfrm>
              <a:off x="8005984" y="2564659"/>
              <a:ext cx="2979570" cy="2743408"/>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1204" tIns="24482" rIns="61204" bIns="123444" numCol="1" spcCol="0" rtlCol="0" fromWordArt="0" anchor="b" anchorCtr="0" forceAA="0" compatLnSpc="1">
              <a:prstTxWarp prst="textNoShape">
                <a:avLst/>
              </a:prstTxWarp>
              <a:noAutofit/>
            </a:bodyPr>
            <a:lstStyle/>
            <a:p>
              <a:pPr fontAlgn="base">
                <a:lnSpc>
                  <a:spcPct val="90000"/>
                </a:lnSpc>
                <a:spcBef>
                  <a:spcPct val="0"/>
                </a:spcBef>
                <a:spcAft>
                  <a:spcPct val="0"/>
                </a:spcAft>
              </a:pPr>
              <a:endParaRPr lang="en-US" sz="1575" dirty="0">
                <a:solidFill>
                  <a:srgbClr val="FFFFFF"/>
                </a:solidFill>
                <a:latin typeface="Segoe UI" pitchFamily="34" charset="0"/>
                <a:ea typeface="Segoe UI" pitchFamily="34" charset="0"/>
                <a:cs typeface="Segoe UI"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4018" y="2935272"/>
              <a:ext cx="1003502" cy="1424072"/>
            </a:xfrm>
            <a:prstGeom prst="rect">
              <a:avLst/>
            </a:prstGeom>
            <a:grpFill/>
            <a:ln>
              <a:noFill/>
            </a:ln>
            <a:effectLst/>
            <a:extLst/>
          </p:spPr>
        </p:pic>
      </p:grpSp>
      <p:grpSp>
        <p:nvGrpSpPr>
          <p:cNvPr id="8" name="Group 7"/>
          <p:cNvGrpSpPr/>
          <p:nvPr/>
        </p:nvGrpSpPr>
        <p:grpSpPr>
          <a:xfrm>
            <a:off x="1298508" y="1416371"/>
            <a:ext cx="1240976" cy="1057254"/>
            <a:chOff x="1395580" y="2566898"/>
            <a:chExt cx="3306964" cy="2740795"/>
          </a:xfrm>
          <a:solidFill>
            <a:schemeClr val="tx2">
              <a:lumMod val="75000"/>
            </a:schemeClr>
          </a:solidFill>
        </p:grpSpPr>
        <p:sp>
          <p:nvSpPr>
            <p:cNvPr id="9" name="Rectangle 8"/>
            <p:cNvSpPr/>
            <p:nvPr/>
          </p:nvSpPr>
          <p:spPr bwMode="auto">
            <a:xfrm>
              <a:off x="1395580" y="2566898"/>
              <a:ext cx="2979573" cy="2740795"/>
            </a:xfrm>
            <a:prstGeom prst="rect">
              <a:avLst/>
            </a:prstGeom>
            <a:grpFill/>
            <a:ln w="38100" cap="flat" cmpd="sng" algn="ctr">
              <a:noFill/>
              <a:prstDash val="solid"/>
              <a:headEnd type="none" w="med" len="med"/>
              <a:tailEnd type="none" w="med" len="med"/>
            </a:ln>
            <a:effectLst/>
          </p:spPr>
          <p:txBody>
            <a:bodyPr vert="horz" wrap="square" lIns="104917" tIns="123431" rIns="104917" bIns="123431" numCol="1" rtlCol="0" anchor="b" anchorCtr="0" compatLnSpc="1">
              <a:prstTxWarp prst="textNoShape">
                <a:avLst/>
              </a:prstTxWarp>
            </a:bodyPr>
            <a:lstStyle/>
            <a:p>
              <a:pPr defTabSz="524314" fontAlgn="base">
                <a:spcBef>
                  <a:spcPct val="0"/>
                </a:spcBef>
                <a:spcAft>
                  <a:spcPct val="0"/>
                </a:spcAft>
                <a:defRPr/>
              </a:pPr>
              <a:endParaRPr lang="en-US" sz="1575" kern="0" spc="-24"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Isosceles Triangle 9"/>
            <p:cNvSpPr/>
            <p:nvPr/>
          </p:nvSpPr>
          <p:spPr bwMode="auto">
            <a:xfrm rot="16200000" flipV="1">
              <a:off x="4247202" y="3774905"/>
              <a:ext cx="583292" cy="3273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731" dirty="0">
                <a:solidFill>
                  <a:srgbClr val="FFFFFF"/>
                </a:solidFill>
                <a:latin typeface="Segoe UI Light" pitchFamily="34" charset="0"/>
                <a:cs typeface="Segoe UI Light" pitchFamily="34" charset="0"/>
              </a:endParaRPr>
            </a:p>
          </p:txBody>
        </p:sp>
        <p:pic>
          <p:nvPicPr>
            <p:cNvPr id="11" name="Picture 3" descr="C:\Users\ashish.joshi\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63118" y="2798158"/>
              <a:ext cx="1844497" cy="1698300"/>
            </a:xfrm>
            <a:prstGeom prst="rect">
              <a:avLst/>
            </a:prstGeom>
            <a:grpFill/>
            <a:ln>
              <a:noFill/>
            </a:ln>
            <a:extLst/>
          </p:spPr>
        </p:pic>
      </p:grpSp>
      <p:grpSp>
        <p:nvGrpSpPr>
          <p:cNvPr id="12" name="Group 11"/>
          <p:cNvGrpSpPr/>
          <p:nvPr/>
        </p:nvGrpSpPr>
        <p:grpSpPr>
          <a:xfrm>
            <a:off x="2748462" y="1416371"/>
            <a:ext cx="1233970" cy="1058262"/>
            <a:chOff x="4723859" y="2567250"/>
            <a:chExt cx="3288293" cy="2743408"/>
          </a:xfrm>
          <a:solidFill>
            <a:srgbClr val="DC5806"/>
          </a:solidFill>
        </p:grpSpPr>
        <p:sp>
          <p:nvSpPr>
            <p:cNvPr id="13" name="Rectangle 12"/>
            <p:cNvSpPr/>
            <p:nvPr/>
          </p:nvSpPr>
          <p:spPr bwMode="auto">
            <a:xfrm>
              <a:off x="4723859" y="2567250"/>
              <a:ext cx="2979573" cy="2743408"/>
            </a:xfrm>
            <a:prstGeom prst="rect">
              <a:avLst/>
            </a:prstGeom>
            <a:grpFill/>
            <a:ln w="38100" cap="flat" cmpd="sng" algn="ctr">
              <a:noFill/>
              <a:prstDash val="solid"/>
              <a:headEnd type="none" w="med" len="med"/>
              <a:tailEnd type="none" w="med" len="med"/>
            </a:ln>
            <a:effectLst/>
          </p:spPr>
          <p:txBody>
            <a:bodyPr vert="horz" wrap="square" lIns="61715" tIns="123431" rIns="104917" bIns="123431" numCol="1" rtlCol="0" anchor="b" anchorCtr="0" compatLnSpc="1">
              <a:prstTxWarp prst="textNoShape">
                <a:avLst/>
              </a:prstTxWarp>
            </a:bodyPr>
            <a:lstStyle/>
            <a:p>
              <a:pPr defTabSz="524314" fontAlgn="base">
                <a:spcBef>
                  <a:spcPct val="0"/>
                </a:spcBef>
                <a:spcAft>
                  <a:spcPct val="0"/>
                </a:spcAft>
                <a:defRPr/>
              </a:pPr>
              <a:endParaRPr lang="en-US" sz="1575" kern="0" spc="-24"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 name="Isosceles Triangle 13"/>
            <p:cNvSpPr/>
            <p:nvPr/>
          </p:nvSpPr>
          <p:spPr bwMode="auto">
            <a:xfrm rot="16200000" flipV="1">
              <a:off x="7566146" y="3784594"/>
              <a:ext cx="583292" cy="3087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731" dirty="0">
                <a:solidFill>
                  <a:srgbClr val="FFFFFF"/>
                </a:solidFill>
                <a:latin typeface="Segoe UI Light" pitchFamily="34" charset="0"/>
                <a:cs typeface="Segoe UI Light" pitchFamily="34" charset="0"/>
              </a:endParaRPr>
            </a:p>
          </p:txBody>
        </p:sp>
        <p:pic>
          <p:nvPicPr>
            <p:cNvPr id="15" name="Picture 14" descr="\\MAGNUM\Projects\Microsoft\Cloud Power FY12\Design\ICONS_PNG\Open_Web_Platform.png"/>
            <p:cNvPicPr>
              <a:picLocks noChangeAspect="1" noChangeArrowheads="1"/>
            </p:cNvPicPr>
            <p:nvPr/>
          </p:nvPicPr>
          <p:blipFill>
            <a:blip r:embed="rId4" cstate="print">
              <a:lum bright="100000"/>
            </a:blip>
            <a:srcRect/>
            <a:stretch>
              <a:fillRect/>
            </a:stretch>
          </p:blipFill>
          <p:spPr bwMode="auto">
            <a:xfrm>
              <a:off x="5508036" y="3169978"/>
              <a:ext cx="1340427" cy="1326832"/>
            </a:xfrm>
            <a:prstGeom prst="rect">
              <a:avLst/>
            </a:prstGeom>
            <a:grpFill/>
          </p:spPr>
        </p:pic>
      </p:grpSp>
      <p:sp>
        <p:nvSpPr>
          <p:cNvPr id="16" name="Content Placeholder 2"/>
          <p:cNvSpPr txBox="1">
            <a:spLocks/>
          </p:cNvSpPr>
          <p:nvPr/>
        </p:nvSpPr>
        <p:spPr>
          <a:xfrm>
            <a:off x="2681392" y="2666168"/>
            <a:ext cx="1278437" cy="1407472"/>
          </a:xfrm>
          <a:prstGeom prst="rect">
            <a:avLst/>
          </a:prstGeom>
        </p:spPr>
        <p:txBody>
          <a:bodyPr vert="horz" lIns="51435" tIns="25718" rIns="51435" bIns="25718" rtlCol="0">
            <a:normAutofit/>
          </a:bodyPr>
          <a:lstStyle>
            <a:lvl1pPr marL="0" indent="0" algn="l" defTabSz="914400" rtl="0" eaLnBrk="1" latinLnBrk="0" hangingPunct="1">
              <a:spcBef>
                <a:spcPct val="20000"/>
              </a:spcBef>
              <a:buClr>
                <a:schemeClr val="accent3"/>
              </a:buClr>
              <a:buFont typeface="Arial"/>
              <a:buNone/>
              <a:defRPr sz="2000" kern="1200">
                <a:solidFill>
                  <a:schemeClr val="tx1">
                    <a:lumMod val="75000"/>
                    <a:lumOff val="25000"/>
                  </a:schemeClr>
                </a:solidFill>
                <a:latin typeface="+mn-lt"/>
                <a:ea typeface="+mn-ea"/>
                <a:cs typeface="Segoe"/>
              </a:defRPr>
            </a:lvl1pPr>
            <a:lvl2pPr marL="342900" indent="-342900" algn="l" defTabSz="914400" rtl="0" eaLnBrk="1" latinLnBrk="0" hangingPunct="1">
              <a:spcBef>
                <a:spcPct val="20000"/>
              </a:spcBef>
              <a:buClr>
                <a:schemeClr val="accent3"/>
              </a:buClr>
              <a:buFont typeface="Arial"/>
              <a:buChar char="•"/>
              <a:defRPr lang="en-US" sz="1800" kern="1200">
                <a:solidFill>
                  <a:schemeClr val="tx1">
                    <a:lumMod val="75000"/>
                    <a:lumOff val="25000"/>
                  </a:schemeClr>
                </a:solidFill>
                <a:latin typeface="+mn-lt"/>
                <a:ea typeface="+mn-ea"/>
                <a:cs typeface="Segoe"/>
              </a:defRPr>
            </a:lvl2pPr>
            <a:lvl3pPr marL="638175" indent="-342900" algn="l" defTabSz="914400" rtl="0" eaLnBrk="1" latinLnBrk="0" hangingPunct="1">
              <a:spcBef>
                <a:spcPct val="20000"/>
              </a:spcBef>
              <a:buClr>
                <a:schemeClr val="accent3"/>
              </a:buClr>
              <a:buFont typeface="Arial"/>
              <a:buChar char="•"/>
              <a:defRPr lang="en-US" sz="1600" kern="1200">
                <a:solidFill>
                  <a:schemeClr val="tx1">
                    <a:lumMod val="75000"/>
                    <a:lumOff val="25000"/>
                  </a:schemeClr>
                </a:solidFill>
                <a:latin typeface="+mn-lt"/>
                <a:ea typeface="+mn-ea"/>
                <a:cs typeface="Segoe"/>
              </a:defRPr>
            </a:lvl3pPr>
            <a:lvl4pPr marL="922338" indent="-342900" algn="l" defTabSz="914400" rtl="0" eaLnBrk="1" latinLnBrk="0" hangingPunct="1">
              <a:spcBef>
                <a:spcPct val="20000"/>
              </a:spcBef>
              <a:buClr>
                <a:schemeClr val="accent3"/>
              </a:buClr>
              <a:buFont typeface="Arial"/>
              <a:buChar char="•"/>
              <a:defRPr lang="en-US" sz="1600" kern="1200">
                <a:solidFill>
                  <a:schemeClr val="tx1">
                    <a:lumMod val="75000"/>
                    <a:lumOff val="25000"/>
                  </a:schemeClr>
                </a:solidFill>
                <a:latin typeface="+mn-lt"/>
                <a:ea typeface="+mn-ea"/>
                <a:cs typeface="Segoe"/>
              </a:defRPr>
            </a:lvl4pPr>
            <a:lvl5pPr marL="1189038" indent="-342900" algn="l" defTabSz="914400" rtl="0" eaLnBrk="1" latinLnBrk="0" hangingPunct="1">
              <a:spcBef>
                <a:spcPct val="20000"/>
              </a:spcBef>
              <a:buClr>
                <a:schemeClr val="accent3"/>
              </a:buClr>
              <a:buFont typeface="Arial"/>
              <a:buChar char="•"/>
              <a:defRPr lang="en-US" sz="1600" kern="1200">
                <a:solidFill>
                  <a:schemeClr val="tx1">
                    <a:lumMod val="75000"/>
                    <a:lumOff val="25000"/>
                  </a:schemeClr>
                </a:solidFill>
                <a:latin typeface="+mn-lt"/>
                <a:ea typeface="+mn-ea"/>
                <a:cs typeface="Sego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308" indent="-214308">
              <a:buFont typeface="Arial" panose="020B0604020202020204" pitchFamily="34" charset="0"/>
              <a:buChar char="•"/>
            </a:pPr>
            <a:r>
              <a:rPr lang="ru-RU" sz="1350" dirty="0"/>
              <a:t>Легкость публикации</a:t>
            </a:r>
            <a:endParaRPr lang="en-US" sz="1350" dirty="0"/>
          </a:p>
          <a:p>
            <a:pPr marL="214308" indent="-214308">
              <a:buFont typeface="Arial" panose="020B0604020202020204" pitchFamily="34" charset="0"/>
              <a:buChar char="•"/>
            </a:pPr>
            <a:r>
              <a:rPr lang="ru-RU" sz="1350" dirty="0"/>
              <a:t>Доставка отчетов</a:t>
            </a:r>
            <a:endParaRPr lang="en-US" sz="1350" dirty="0"/>
          </a:p>
        </p:txBody>
      </p:sp>
      <p:sp>
        <p:nvSpPr>
          <p:cNvPr id="17" name="Content Placeholder 2"/>
          <p:cNvSpPr txBox="1">
            <a:spLocks/>
          </p:cNvSpPr>
          <p:nvPr/>
        </p:nvSpPr>
        <p:spPr>
          <a:xfrm>
            <a:off x="4195407" y="2666168"/>
            <a:ext cx="1633897" cy="1407472"/>
          </a:xfrm>
          <a:prstGeom prst="rect">
            <a:avLst/>
          </a:prstGeom>
        </p:spPr>
        <p:txBody>
          <a:bodyPr vert="horz" lIns="51435" tIns="25718" rIns="51435" bIns="25718" rtlCol="0">
            <a:normAutofit/>
          </a:bodyPr>
          <a:lstStyle>
            <a:lvl1pPr marL="0" indent="0" algn="l" defTabSz="914400" rtl="0" eaLnBrk="1" latinLnBrk="0" hangingPunct="1">
              <a:spcBef>
                <a:spcPct val="20000"/>
              </a:spcBef>
              <a:buClr>
                <a:schemeClr val="accent3"/>
              </a:buClr>
              <a:buFont typeface="Arial"/>
              <a:buNone/>
              <a:defRPr sz="2000" kern="1200">
                <a:solidFill>
                  <a:schemeClr val="tx1">
                    <a:lumMod val="75000"/>
                    <a:lumOff val="25000"/>
                  </a:schemeClr>
                </a:solidFill>
                <a:latin typeface="+mn-lt"/>
                <a:ea typeface="+mn-ea"/>
                <a:cs typeface="Segoe"/>
              </a:defRPr>
            </a:lvl1pPr>
            <a:lvl2pPr marL="342900" indent="-342900" algn="l" defTabSz="914400" rtl="0" eaLnBrk="1" latinLnBrk="0" hangingPunct="1">
              <a:spcBef>
                <a:spcPct val="20000"/>
              </a:spcBef>
              <a:buClr>
                <a:schemeClr val="accent3"/>
              </a:buClr>
              <a:buFont typeface="Arial"/>
              <a:buChar char="•"/>
              <a:defRPr lang="en-US" sz="1800" kern="1200">
                <a:solidFill>
                  <a:schemeClr val="tx1">
                    <a:lumMod val="75000"/>
                    <a:lumOff val="25000"/>
                  </a:schemeClr>
                </a:solidFill>
                <a:latin typeface="+mn-lt"/>
                <a:ea typeface="+mn-ea"/>
                <a:cs typeface="Segoe"/>
              </a:defRPr>
            </a:lvl2pPr>
            <a:lvl3pPr marL="638175" indent="-342900" algn="l" defTabSz="914400" rtl="0" eaLnBrk="1" latinLnBrk="0" hangingPunct="1">
              <a:spcBef>
                <a:spcPct val="20000"/>
              </a:spcBef>
              <a:buClr>
                <a:schemeClr val="accent3"/>
              </a:buClr>
              <a:buFont typeface="Arial"/>
              <a:buChar char="•"/>
              <a:defRPr lang="en-US" sz="1600" kern="1200">
                <a:solidFill>
                  <a:schemeClr val="tx1">
                    <a:lumMod val="75000"/>
                    <a:lumOff val="25000"/>
                  </a:schemeClr>
                </a:solidFill>
                <a:latin typeface="+mn-lt"/>
                <a:ea typeface="+mn-ea"/>
                <a:cs typeface="Segoe"/>
              </a:defRPr>
            </a:lvl3pPr>
            <a:lvl4pPr marL="922338" indent="-342900" algn="l" defTabSz="914400" rtl="0" eaLnBrk="1" latinLnBrk="0" hangingPunct="1">
              <a:spcBef>
                <a:spcPct val="20000"/>
              </a:spcBef>
              <a:buClr>
                <a:schemeClr val="accent3"/>
              </a:buClr>
              <a:buFont typeface="Arial"/>
              <a:buChar char="•"/>
              <a:defRPr lang="en-US" sz="1600" kern="1200">
                <a:solidFill>
                  <a:schemeClr val="tx1">
                    <a:lumMod val="75000"/>
                    <a:lumOff val="25000"/>
                  </a:schemeClr>
                </a:solidFill>
                <a:latin typeface="+mn-lt"/>
                <a:ea typeface="+mn-ea"/>
                <a:cs typeface="Segoe"/>
              </a:defRPr>
            </a:lvl4pPr>
            <a:lvl5pPr marL="1189038" indent="-342900" algn="l" defTabSz="914400" rtl="0" eaLnBrk="1" latinLnBrk="0" hangingPunct="1">
              <a:spcBef>
                <a:spcPct val="20000"/>
              </a:spcBef>
              <a:buClr>
                <a:schemeClr val="accent3"/>
              </a:buClr>
              <a:buFont typeface="Arial"/>
              <a:buChar char="•"/>
              <a:defRPr lang="en-US" sz="1600" kern="1200">
                <a:solidFill>
                  <a:schemeClr val="tx1">
                    <a:lumMod val="75000"/>
                    <a:lumOff val="25000"/>
                  </a:schemeClr>
                </a:solidFill>
                <a:latin typeface="+mn-lt"/>
                <a:ea typeface="+mn-ea"/>
                <a:cs typeface="Sego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308" indent="-214308">
              <a:lnSpc>
                <a:spcPct val="80000"/>
              </a:lnSpc>
              <a:buFont typeface="Arial" panose="020B0604020202020204" pitchFamily="34" charset="0"/>
              <a:buChar char="•"/>
            </a:pPr>
            <a:r>
              <a:rPr lang="ru-RU" sz="1350" dirty="0"/>
              <a:t>Привычные инструменты</a:t>
            </a:r>
            <a:endParaRPr lang="en-US" sz="1350" dirty="0"/>
          </a:p>
          <a:p>
            <a:pPr marL="214308" indent="-214308">
              <a:lnSpc>
                <a:spcPct val="80000"/>
              </a:lnSpc>
              <a:buFont typeface="Arial" panose="020B0604020202020204" pitchFamily="34" charset="0"/>
              <a:buChar char="•"/>
            </a:pPr>
            <a:endParaRPr lang="ru-RU" sz="1350" dirty="0"/>
          </a:p>
          <a:p>
            <a:pPr marL="214308" indent="-214308">
              <a:lnSpc>
                <a:spcPct val="80000"/>
              </a:lnSpc>
              <a:buFont typeface="Arial" panose="020B0604020202020204" pitchFamily="34" charset="0"/>
              <a:buChar char="•"/>
            </a:pPr>
            <a:r>
              <a:rPr lang="ru-RU" sz="1350" dirty="0"/>
              <a:t>Обновляемость результата</a:t>
            </a:r>
            <a:endParaRPr lang="en-US" sz="1350" dirty="0"/>
          </a:p>
        </p:txBody>
      </p:sp>
      <p:sp>
        <p:nvSpPr>
          <p:cNvPr id="4" name="TextBox 3"/>
          <p:cNvSpPr txBox="1"/>
          <p:nvPr/>
        </p:nvSpPr>
        <p:spPr>
          <a:xfrm>
            <a:off x="890946" y="2666168"/>
            <a:ext cx="1701281" cy="1282915"/>
          </a:xfrm>
          <a:prstGeom prst="rect">
            <a:avLst/>
          </a:prstGeom>
          <a:solidFill>
            <a:schemeClr val="bg1"/>
          </a:solidFill>
        </p:spPr>
        <p:txBody>
          <a:bodyPr wrap="square" lIns="137160" tIns="109728" rIns="137160" bIns="109728" rtlCol="0">
            <a:spAutoFit/>
          </a:bodyPr>
          <a:lstStyle/>
          <a:p>
            <a:pPr>
              <a:lnSpc>
                <a:spcPct val="90000"/>
              </a:lnSpc>
              <a:spcAft>
                <a:spcPts val="450"/>
              </a:spcAft>
            </a:pPr>
            <a:r>
              <a:rPr lang="ru-RU" sz="1800" dirty="0">
                <a:gradFill>
                  <a:gsLst>
                    <a:gs pos="2917">
                      <a:schemeClr val="tx1"/>
                    </a:gs>
                    <a:gs pos="30000">
                      <a:schemeClr val="tx1"/>
                    </a:gs>
                  </a:gsLst>
                  <a:lin ang="5400000" scaled="0"/>
                </a:gradFill>
              </a:rPr>
              <a:t>Мониторинг «здоровья» </a:t>
            </a:r>
            <a:r>
              <a:rPr lang="ru-RU" sz="1800" dirty="0" smtClean="0">
                <a:gradFill>
                  <a:gsLst>
                    <a:gs pos="2917">
                      <a:schemeClr val="tx1"/>
                    </a:gs>
                    <a:gs pos="30000">
                      <a:schemeClr val="tx1"/>
                    </a:gs>
                  </a:gsLst>
                  <a:lin ang="5400000" scaled="0"/>
                </a:gradFill>
              </a:rPr>
              <a:t>СЭД</a:t>
            </a:r>
            <a:endParaRPr lang="en-US" sz="1800" dirty="0" smtClean="0">
              <a:gradFill>
                <a:gsLst>
                  <a:gs pos="2917">
                    <a:schemeClr val="tx1"/>
                  </a:gs>
                  <a:gs pos="30000">
                    <a:schemeClr val="tx1"/>
                  </a:gs>
                </a:gsLst>
                <a:lin ang="5400000" scaled="0"/>
              </a:gradFill>
            </a:endParaRPr>
          </a:p>
          <a:p>
            <a:pPr>
              <a:lnSpc>
                <a:spcPct val="90000"/>
              </a:lnSpc>
              <a:spcAft>
                <a:spcPts val="450"/>
              </a:spcAft>
            </a:pPr>
            <a:endParaRPr lang="ru-RU" sz="1800" dirty="0">
              <a:gradFill>
                <a:gsLst>
                  <a:gs pos="2917">
                    <a:schemeClr val="tx1"/>
                  </a:gs>
                  <a:gs pos="30000">
                    <a:schemeClr val="tx1"/>
                  </a:gs>
                </a:gsLst>
                <a:lin ang="5400000" scaled="0"/>
              </a:gradFill>
            </a:endParaRPr>
          </a:p>
        </p:txBody>
      </p:sp>
      <p:sp>
        <p:nvSpPr>
          <p:cNvPr id="19" name="TextBox 18"/>
          <p:cNvSpPr txBox="1"/>
          <p:nvPr/>
        </p:nvSpPr>
        <p:spPr>
          <a:xfrm>
            <a:off x="2539485" y="2692159"/>
            <a:ext cx="1746769" cy="969496"/>
          </a:xfrm>
          <a:prstGeom prst="rect">
            <a:avLst/>
          </a:prstGeom>
          <a:solidFill>
            <a:schemeClr val="bg1"/>
          </a:solidFill>
        </p:spPr>
        <p:txBody>
          <a:bodyPr wrap="square" lIns="137160" tIns="109728" rIns="137160" bIns="109728" rtlCol="0">
            <a:spAutoFit/>
          </a:bodyPr>
          <a:lstStyle/>
          <a:p>
            <a:pPr>
              <a:lnSpc>
                <a:spcPct val="90000"/>
              </a:lnSpc>
              <a:spcAft>
                <a:spcPts val="450"/>
              </a:spcAft>
            </a:pPr>
            <a:r>
              <a:rPr lang="ru-RU" sz="1800" dirty="0">
                <a:gradFill>
                  <a:gsLst>
                    <a:gs pos="2917">
                      <a:schemeClr val="tx1"/>
                    </a:gs>
                    <a:gs pos="30000">
                      <a:schemeClr val="tx1"/>
                    </a:gs>
                  </a:gsLst>
                  <a:lin ang="5400000" scaled="0"/>
                </a:gradFill>
              </a:rPr>
              <a:t>Контроль выполнения задач в срок</a:t>
            </a:r>
          </a:p>
        </p:txBody>
      </p:sp>
      <p:sp>
        <p:nvSpPr>
          <p:cNvPr id="20" name="TextBox 19"/>
          <p:cNvSpPr txBox="1"/>
          <p:nvPr/>
        </p:nvSpPr>
        <p:spPr>
          <a:xfrm>
            <a:off x="4195407" y="2692157"/>
            <a:ext cx="1701281" cy="969496"/>
          </a:xfrm>
          <a:prstGeom prst="rect">
            <a:avLst/>
          </a:prstGeom>
          <a:solidFill>
            <a:schemeClr val="bg1"/>
          </a:solidFill>
        </p:spPr>
        <p:txBody>
          <a:bodyPr wrap="square" lIns="137160" tIns="109728" rIns="137160" bIns="109728" rtlCol="0">
            <a:spAutoFit/>
          </a:bodyPr>
          <a:lstStyle/>
          <a:p>
            <a:pPr>
              <a:lnSpc>
                <a:spcPct val="90000"/>
              </a:lnSpc>
              <a:spcAft>
                <a:spcPts val="450"/>
              </a:spcAft>
            </a:pPr>
            <a:r>
              <a:rPr lang="ru-RU" sz="1800" dirty="0">
                <a:gradFill>
                  <a:gsLst>
                    <a:gs pos="2917">
                      <a:schemeClr val="tx1"/>
                    </a:gs>
                    <a:gs pos="30000">
                      <a:schemeClr val="tx1"/>
                    </a:gs>
                  </a:gsLst>
                  <a:lin ang="5400000" scaled="0"/>
                </a:gradFill>
              </a:rPr>
              <a:t>Доступность для аналитиков</a:t>
            </a:r>
          </a:p>
        </p:txBody>
      </p:sp>
    </p:spTree>
    <p:extLst>
      <p:ext uri="{BB962C8B-B14F-4D97-AF65-F5344CB8AC3E}">
        <p14:creationId xmlns:p14="http://schemas.microsoft.com/office/powerpoint/2010/main" val="1248583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0" y="1"/>
            <a:ext cx="6857999" cy="764176"/>
          </a:xfrm>
        </p:spPr>
        <p:txBody>
          <a:bodyPr/>
          <a:lstStyle/>
          <a:p>
            <a:r>
              <a:rPr lang="ru-RU" sz="3600" dirty="0">
                <a:solidFill>
                  <a:schemeClr val="bg1"/>
                </a:solidFill>
              </a:rPr>
              <a:t>Принятие решений</a:t>
            </a:r>
          </a:p>
        </p:txBody>
      </p:sp>
      <p:sp>
        <p:nvSpPr>
          <p:cNvPr id="14" name="TextBox 13"/>
          <p:cNvSpPr txBox="1"/>
          <p:nvPr/>
        </p:nvSpPr>
        <p:spPr>
          <a:xfrm>
            <a:off x="10885" y="25218"/>
            <a:ext cx="6847114" cy="489132"/>
          </a:xfrm>
          <a:prstGeom prst="rect">
            <a:avLst/>
          </a:prstGeom>
          <a:gradFill>
            <a:gsLst>
              <a:gs pos="100000">
                <a:schemeClr val="tx1">
                  <a:lumMod val="50000"/>
                  <a:alpha val="0"/>
                </a:schemeClr>
              </a:gs>
              <a:gs pos="0">
                <a:schemeClr val="tx1">
                  <a:lumMod val="50000"/>
                  <a:alpha val="23000"/>
                </a:schemeClr>
              </a:gs>
            </a:gsLst>
            <a:lin ang="5400000" scaled="0"/>
          </a:gradFill>
        </p:spPr>
        <p:txBody>
          <a:bodyPr wrap="square" lIns="137160" tIns="109728" rIns="137160" bIns="109728" rtlCol="0">
            <a:spAutoFit/>
          </a:bodyPr>
          <a:lstStyle/>
          <a:p>
            <a:pPr>
              <a:lnSpc>
                <a:spcPct val="90000"/>
              </a:lnSpc>
              <a:spcAft>
                <a:spcPts val="450"/>
              </a:spcAft>
            </a:pPr>
            <a:endParaRPr lang="ru-RU" sz="1800" dirty="0" err="1">
              <a:gradFill>
                <a:gsLst>
                  <a:gs pos="2917">
                    <a:schemeClr val="tx1"/>
                  </a:gs>
                  <a:gs pos="30000">
                    <a:schemeClr val="tx1"/>
                  </a:gs>
                </a:gsLst>
                <a:lin ang="5400000" scaled="0"/>
              </a:gradFill>
            </a:endParaRPr>
          </a:p>
        </p:txBody>
      </p:sp>
      <p:sp>
        <p:nvSpPr>
          <p:cNvPr id="15" name="Title 3"/>
          <p:cNvSpPr txBox="1">
            <a:spLocks/>
          </p:cNvSpPr>
          <p:nvPr/>
        </p:nvSpPr>
        <p:spPr>
          <a:xfrm>
            <a:off x="228600" y="2266950"/>
            <a:ext cx="4572000" cy="2362200"/>
          </a:xfrm>
          <a:prstGeom prst="rect">
            <a:avLst/>
          </a:prstGeom>
          <a:gradFill>
            <a:gsLst>
              <a:gs pos="100000">
                <a:schemeClr val="bg1"/>
              </a:gs>
              <a:gs pos="0">
                <a:schemeClr val="bg1">
                  <a:alpha val="72000"/>
                </a:schemeClr>
              </a:gs>
            </a:gsLst>
            <a:lin ang="5400000" scaled="0"/>
          </a:gradFill>
        </p:spPr>
        <p:txBody>
          <a:bodyPr vert="horz" wrap="square" lIns="80672" tIns="50420" rIns="80672" bIns="50420" rtlCol="0" anchor="t">
            <a:noAutofit/>
          </a:bodyPr>
          <a:lstStyle>
            <a:lvl1pPr algn="l" defTabSz="685752" rtl="0" eaLnBrk="1" latinLnBrk="0" hangingPunct="1">
              <a:lnSpc>
                <a:spcPct val="90000"/>
              </a:lnSpc>
              <a:spcBef>
                <a:spcPct val="0"/>
              </a:spcBef>
              <a:buNone/>
              <a:defRPr lang="en-US" sz="400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257168" indent="-257168">
              <a:buFont typeface="Arial" panose="020B0604020202020204" pitchFamily="34" charset="0"/>
              <a:buChar char="•"/>
            </a:pPr>
            <a:r>
              <a:rPr lang="ru-RU" sz="2100" spc="0" dirty="0">
                <a:solidFill>
                  <a:schemeClr val="tx2">
                    <a:lumMod val="50000"/>
                  </a:schemeClr>
                </a:solidFill>
              </a:rPr>
              <a:t>Расставить приоритеты оптимизации бизнес-процессов</a:t>
            </a:r>
          </a:p>
          <a:p>
            <a:pPr marL="257168" indent="-257168">
              <a:buFont typeface="Arial" panose="020B0604020202020204" pitchFamily="34" charset="0"/>
              <a:buChar char="•"/>
            </a:pPr>
            <a:r>
              <a:rPr lang="ru-RU" sz="2100" spc="0" dirty="0">
                <a:solidFill>
                  <a:schemeClr val="tx2">
                    <a:lumMod val="50000"/>
                  </a:schemeClr>
                </a:solidFill>
              </a:rPr>
              <a:t>Выбрать методы доставки информации</a:t>
            </a:r>
          </a:p>
          <a:p>
            <a:pPr marL="257168" indent="-257168">
              <a:buFont typeface="Arial" panose="020B0604020202020204" pitchFamily="34" charset="0"/>
              <a:buChar char="•"/>
            </a:pPr>
            <a:r>
              <a:rPr lang="ru-RU" sz="2100" spc="0" dirty="0">
                <a:solidFill>
                  <a:schemeClr val="tx2">
                    <a:lumMod val="50000"/>
                  </a:schemeClr>
                </a:solidFill>
              </a:rPr>
              <a:t>Определить степень оптимального контроля</a:t>
            </a:r>
          </a:p>
          <a:p>
            <a:pPr marL="257168" indent="-257168">
              <a:buFont typeface="Arial" panose="020B0604020202020204" pitchFamily="34" charset="0"/>
              <a:buChar char="•"/>
            </a:pPr>
            <a:r>
              <a:rPr lang="ru-RU" sz="2100" spc="0" dirty="0">
                <a:solidFill>
                  <a:schemeClr val="tx2">
                    <a:lumMod val="50000"/>
                  </a:schemeClr>
                </a:solidFill>
              </a:rPr>
              <a:t>Подумать о развитии системы</a:t>
            </a:r>
          </a:p>
        </p:txBody>
      </p:sp>
      <p:sp>
        <p:nvSpPr>
          <p:cNvPr id="16" name="Title 3"/>
          <p:cNvSpPr txBox="1">
            <a:spLocks/>
          </p:cNvSpPr>
          <p:nvPr/>
        </p:nvSpPr>
        <p:spPr>
          <a:xfrm>
            <a:off x="0" y="-209898"/>
            <a:ext cx="4219544" cy="867123"/>
          </a:xfrm>
          <a:prstGeom prst="rect">
            <a:avLst/>
          </a:prstGeom>
          <a:gradFill>
            <a:gsLst>
              <a:gs pos="100000">
                <a:schemeClr val="tx1">
                  <a:alpha val="0"/>
                </a:schemeClr>
              </a:gs>
              <a:gs pos="0">
                <a:schemeClr val="tx1">
                  <a:lumMod val="50000"/>
                  <a:alpha val="1000"/>
                </a:schemeClr>
              </a:gs>
            </a:gsLst>
            <a:lin ang="5400000" scaled="0"/>
          </a:gradFill>
        </p:spPr>
        <p:txBody>
          <a:bodyPr vert="horz" wrap="square" lIns="80672" tIns="50420" rIns="80672" bIns="50420" rtlCol="0" anchor="t">
            <a:noAutofit/>
          </a:bodyPr>
          <a:lstStyle>
            <a:lvl1pPr algn="l" defTabSz="685752" rtl="0" eaLnBrk="1" latinLnBrk="0" hangingPunct="1">
              <a:lnSpc>
                <a:spcPct val="90000"/>
              </a:lnSpc>
              <a:spcBef>
                <a:spcPct val="0"/>
              </a:spcBef>
              <a:buNone/>
              <a:defRPr lang="en-US" sz="400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ru-RU" sz="1650" dirty="0">
              <a:solidFill>
                <a:schemeClr val="bg1"/>
              </a:solidFill>
            </a:endParaRPr>
          </a:p>
        </p:txBody>
      </p:sp>
    </p:spTree>
    <p:extLst>
      <p:ext uri="{BB962C8B-B14F-4D97-AF65-F5344CB8AC3E}">
        <p14:creationId xmlns:p14="http://schemas.microsoft.com/office/powerpoint/2010/main" val="313098077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40000">
                                          <p:cBhvr additive="base">
                                            <p:cTn id="7" dur="50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40000">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14:bounceEnd="40000">
                                          <p:cBhvr additive="base">
                                            <p:cTn id="12" dur="500" fill="hold"/>
                                            <p:tgtEl>
                                              <p:spTgt spid="16"/>
                                            </p:tgtEl>
                                            <p:attrNameLst>
                                              <p:attrName>ppt_x</p:attrName>
                                            </p:attrNameLst>
                                          </p:cBhvr>
                                          <p:tavLst>
                                            <p:tav tm="0">
                                              <p:val>
                                                <p:strVal val="0-#ppt_w/2"/>
                                              </p:val>
                                            </p:tav>
                                            <p:tav tm="100000">
                                              <p:val>
                                                <p:strVal val="#ppt_x"/>
                                              </p:val>
                                            </p:tav>
                                          </p:tavLst>
                                        </p:anim>
                                        <p:anim calcmode="lin" valueType="num" p14:bounceEnd="40000">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3"/>
          <p:cNvSpPr txBox="1">
            <a:spLocks/>
          </p:cNvSpPr>
          <p:nvPr/>
        </p:nvSpPr>
        <p:spPr>
          <a:xfrm>
            <a:off x="0" y="9979"/>
            <a:ext cx="2133600" cy="2256971"/>
          </a:xfrm>
          <a:prstGeom prst="rect">
            <a:avLst/>
          </a:prstGeom>
          <a:solidFill>
            <a:schemeClr val="accent3"/>
          </a:solidFill>
        </p:spPr>
        <p:txBody>
          <a:bodyPr vert="horz" wrap="square" lIns="80672" tIns="50420" rIns="80672" bIns="50420" rtlCol="0" anchor="t">
            <a:noAutofit/>
          </a:bodyPr>
          <a:lstStyle>
            <a:lvl1pPr algn="l" defTabSz="685752" rtl="0" eaLnBrk="1" latinLnBrk="0" hangingPunct="1">
              <a:lnSpc>
                <a:spcPct val="90000"/>
              </a:lnSpc>
              <a:spcBef>
                <a:spcPct val="0"/>
              </a:spcBef>
              <a:buNone/>
              <a:defRPr lang="en-US" sz="400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ru-RU" sz="3300" dirty="0">
              <a:solidFill>
                <a:schemeClr val="bg1"/>
              </a:solidFill>
            </a:endParaRPr>
          </a:p>
          <a:p>
            <a:r>
              <a:rPr lang="ru-RU" sz="3300" dirty="0">
                <a:solidFill>
                  <a:schemeClr val="bg1"/>
                </a:solidFill>
              </a:rPr>
              <a:t>Взгляд в будущее </a:t>
            </a:r>
            <a:endParaRPr lang="en-US" sz="3300" dirty="0">
              <a:solidFill>
                <a:schemeClr val="bg1"/>
              </a:solidFill>
            </a:endParaRPr>
          </a:p>
        </p:txBody>
      </p:sp>
      <p:sp>
        <p:nvSpPr>
          <p:cNvPr id="5" name="Title 3"/>
          <p:cNvSpPr txBox="1">
            <a:spLocks/>
          </p:cNvSpPr>
          <p:nvPr/>
        </p:nvSpPr>
        <p:spPr>
          <a:xfrm>
            <a:off x="0" y="2800351"/>
            <a:ext cx="2133600" cy="2343150"/>
          </a:xfrm>
          <a:prstGeom prst="rect">
            <a:avLst/>
          </a:prstGeom>
          <a:solidFill>
            <a:schemeClr val="bg1">
              <a:alpha val="90000"/>
            </a:schemeClr>
          </a:solidFill>
        </p:spPr>
        <p:txBody>
          <a:bodyPr vert="horz" wrap="square" lIns="80672" tIns="50420" rIns="80672" bIns="50420" rtlCol="0" anchor="t">
            <a:noAutofit/>
          </a:bodyPr>
          <a:lstStyle>
            <a:lvl1pPr algn="l" defTabSz="685752" rtl="0" eaLnBrk="1" latinLnBrk="0" hangingPunct="1">
              <a:lnSpc>
                <a:spcPct val="90000"/>
              </a:lnSpc>
              <a:spcBef>
                <a:spcPct val="0"/>
              </a:spcBef>
              <a:buNone/>
              <a:defRPr lang="en-US" sz="400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sz="3300" dirty="0">
              <a:solidFill>
                <a:schemeClr val="bg1"/>
              </a:solidFill>
            </a:endParaRPr>
          </a:p>
        </p:txBody>
      </p:sp>
      <p:sp>
        <p:nvSpPr>
          <p:cNvPr id="11" name="Text Placeholder 8"/>
          <p:cNvSpPr>
            <a:spLocks noGrp="1"/>
          </p:cNvSpPr>
          <p:nvPr>
            <p:ph type="body" sz="quarter" idx="10"/>
          </p:nvPr>
        </p:nvSpPr>
        <p:spPr>
          <a:xfrm>
            <a:off x="0" y="2994481"/>
            <a:ext cx="2129972" cy="2133599"/>
          </a:xfrm>
        </p:spPr>
        <p:txBody>
          <a:bodyPr/>
          <a:lstStyle/>
          <a:p>
            <a:pPr>
              <a:spcBef>
                <a:spcPts val="450"/>
              </a:spcBef>
            </a:pPr>
            <a:r>
              <a:rPr lang="en-US" sz="2100" dirty="0"/>
              <a:t>PDW</a:t>
            </a:r>
          </a:p>
          <a:p>
            <a:pPr>
              <a:spcBef>
                <a:spcPts val="450"/>
              </a:spcBef>
            </a:pPr>
            <a:r>
              <a:rPr lang="en-US" sz="2100" dirty="0" err="1"/>
              <a:t>Hadoop</a:t>
            </a:r>
            <a:endParaRPr lang="en-US" sz="2100" dirty="0"/>
          </a:p>
          <a:p>
            <a:pPr>
              <a:spcBef>
                <a:spcPts val="450"/>
              </a:spcBef>
            </a:pPr>
            <a:r>
              <a:rPr lang="en-US" sz="2100" dirty="0" err="1"/>
              <a:t>FileStream</a:t>
            </a:r>
            <a:endParaRPr lang="en-US" sz="2100" dirty="0"/>
          </a:p>
          <a:p>
            <a:pPr>
              <a:spcBef>
                <a:spcPts val="450"/>
              </a:spcBef>
            </a:pPr>
            <a:r>
              <a:rPr lang="en-US" sz="2100" dirty="0" err="1"/>
              <a:t>AlwaysOn</a:t>
            </a:r>
            <a:endParaRPr lang="en-US" sz="2100" dirty="0"/>
          </a:p>
          <a:p>
            <a:pPr>
              <a:spcBef>
                <a:spcPts val="450"/>
              </a:spcBef>
            </a:pPr>
            <a:r>
              <a:rPr lang="en-US" sz="2100" dirty="0"/>
              <a:t>Azure</a:t>
            </a:r>
          </a:p>
        </p:txBody>
      </p:sp>
    </p:spTree>
    <p:extLst>
      <p:ext uri="{BB962C8B-B14F-4D97-AF65-F5344CB8AC3E}">
        <p14:creationId xmlns:p14="http://schemas.microsoft.com/office/powerpoint/2010/main" val="2700465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40000">
                                          <p:cBhvr additive="base">
                                            <p:cTn id="11" dur="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14:presetBounceEnd="20000">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14:bounceEnd="20000">
                                          <p:cBhvr additive="base">
                                            <p:cTn id="17" dur="750" fill="hold"/>
                                            <p:tgtEl>
                                              <p:spTgt spid="11">
                                                <p:txEl>
                                                  <p:pRg st="0" end="0"/>
                                                </p:txEl>
                                              </p:spTgt>
                                            </p:tgtEl>
                                            <p:attrNameLst>
                                              <p:attrName>ppt_x</p:attrName>
                                            </p:attrNameLst>
                                          </p:cBhvr>
                                          <p:tavLst>
                                            <p:tav tm="0">
                                              <p:val>
                                                <p:strVal val="0-#ppt_w/2"/>
                                              </p:val>
                                            </p:tav>
                                            <p:tav tm="100000">
                                              <p:val>
                                                <p:strVal val="#ppt_x"/>
                                              </p:val>
                                            </p:tav>
                                          </p:tavLst>
                                        </p:anim>
                                        <p:anim calcmode="lin" valueType="num" p14:bounceEnd="20000">
                                          <p:cBhvr additive="base">
                                            <p:cTn id="18"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14:presetBounceEnd="20000">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14:bounceEnd="20000">
                                          <p:cBhvr additive="base">
                                            <p:cTn id="23" dur="750" fill="hold"/>
                                            <p:tgtEl>
                                              <p:spTgt spid="11">
                                                <p:txEl>
                                                  <p:pRg st="1" end="1"/>
                                                </p:txEl>
                                              </p:spTgt>
                                            </p:tgtEl>
                                            <p:attrNameLst>
                                              <p:attrName>ppt_x</p:attrName>
                                            </p:attrNameLst>
                                          </p:cBhvr>
                                          <p:tavLst>
                                            <p:tav tm="0">
                                              <p:val>
                                                <p:strVal val="0-#ppt_w/2"/>
                                              </p:val>
                                            </p:tav>
                                            <p:tav tm="100000">
                                              <p:val>
                                                <p:strVal val="#ppt_x"/>
                                              </p:val>
                                            </p:tav>
                                          </p:tavLst>
                                        </p:anim>
                                        <p:anim calcmode="lin" valueType="num" p14:bounceEnd="20000">
                                          <p:cBhvr additive="base">
                                            <p:cTn id="24" dur="75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14:presetBounceEnd="20000">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 calcmode="lin" valueType="num" p14:bounceEnd="20000">
                                          <p:cBhvr additive="base">
                                            <p:cTn id="29" dur="750" fill="hold"/>
                                            <p:tgtEl>
                                              <p:spTgt spid="11">
                                                <p:txEl>
                                                  <p:pRg st="2" end="2"/>
                                                </p:txEl>
                                              </p:spTgt>
                                            </p:tgtEl>
                                            <p:attrNameLst>
                                              <p:attrName>ppt_x</p:attrName>
                                            </p:attrNameLst>
                                          </p:cBhvr>
                                          <p:tavLst>
                                            <p:tav tm="0">
                                              <p:val>
                                                <p:strVal val="0-#ppt_w/2"/>
                                              </p:val>
                                            </p:tav>
                                            <p:tav tm="100000">
                                              <p:val>
                                                <p:strVal val="#ppt_x"/>
                                              </p:val>
                                            </p:tav>
                                          </p:tavLst>
                                        </p:anim>
                                        <p:anim calcmode="lin" valueType="num" p14:bounceEnd="20000">
                                          <p:cBhvr additive="base">
                                            <p:cTn id="30" dur="75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14:presetBounceEnd="20000">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14:bounceEnd="20000">
                                          <p:cBhvr additive="base">
                                            <p:cTn id="35" dur="750" fill="hold"/>
                                            <p:tgtEl>
                                              <p:spTgt spid="11">
                                                <p:txEl>
                                                  <p:pRg st="3" end="3"/>
                                                </p:txEl>
                                              </p:spTgt>
                                            </p:tgtEl>
                                            <p:attrNameLst>
                                              <p:attrName>ppt_x</p:attrName>
                                            </p:attrNameLst>
                                          </p:cBhvr>
                                          <p:tavLst>
                                            <p:tav tm="0">
                                              <p:val>
                                                <p:strVal val="0-#ppt_w/2"/>
                                              </p:val>
                                            </p:tav>
                                            <p:tav tm="100000">
                                              <p:val>
                                                <p:strVal val="#ppt_x"/>
                                              </p:val>
                                            </p:tav>
                                          </p:tavLst>
                                        </p:anim>
                                        <p:anim calcmode="lin" valueType="num" p14:bounceEnd="20000">
                                          <p:cBhvr additive="base">
                                            <p:cTn id="36" dur="75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14:presetBounceEnd="20000">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 calcmode="lin" valueType="num" p14:bounceEnd="20000">
                                          <p:cBhvr additive="base">
                                            <p:cTn id="41" dur="750" fill="hold"/>
                                            <p:tgtEl>
                                              <p:spTgt spid="11">
                                                <p:txEl>
                                                  <p:pRg st="4" end="4"/>
                                                </p:txEl>
                                              </p:spTgt>
                                            </p:tgtEl>
                                            <p:attrNameLst>
                                              <p:attrName>ppt_x</p:attrName>
                                            </p:attrNameLst>
                                          </p:cBhvr>
                                          <p:tavLst>
                                            <p:tav tm="0">
                                              <p:val>
                                                <p:strVal val="0-#ppt_w/2"/>
                                              </p:val>
                                            </p:tav>
                                            <p:tav tm="100000">
                                              <p:val>
                                                <p:strVal val="#ppt_x"/>
                                              </p:val>
                                            </p:tav>
                                          </p:tavLst>
                                        </p:anim>
                                        <p:anim calcmode="lin" valueType="num" p14:bounceEnd="20000">
                                          <p:cBhvr additive="base">
                                            <p:cTn id="42" dur="75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1" grpId="0"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75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additive="base">
                                            <p:cTn id="23" dur="75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 calcmode="lin" valueType="num">
                                          <p:cBhvr additive="base">
                                            <p:cTn id="29" dur="75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30" dur="75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additive="base">
                                            <p:cTn id="35" dur="75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36" dur="75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 calcmode="lin" valueType="num">
                                          <p:cBhvr additive="base">
                                            <p:cTn id="41" dur="75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42" dur="75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1" grpId="0" build="p"/>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7402"/>
            <a:ext cx="6556410" cy="506062"/>
          </a:xfrm>
        </p:spPr>
        <p:txBody>
          <a:bodyPr/>
          <a:lstStyle/>
          <a:p>
            <a:r>
              <a:rPr lang="ru-RU" dirty="0" smtClean="0"/>
              <a:t>Спасибо</a:t>
            </a:r>
            <a:r>
              <a:rPr lang="de-DE" dirty="0" smtClean="0"/>
              <a:t>!</a:t>
            </a:r>
            <a:r>
              <a:rPr lang="de-DE" dirty="0"/>
              <a:t/>
            </a:r>
            <a:br>
              <a:rPr lang="de-DE" dirty="0"/>
            </a:br>
            <a:endParaRPr lang="ru-RU" dirty="0"/>
          </a:p>
        </p:txBody>
      </p:sp>
      <p:sp>
        <p:nvSpPr>
          <p:cNvPr id="3" name="Text Placeholder 2"/>
          <p:cNvSpPr txBox="1">
            <a:spLocks/>
          </p:cNvSpPr>
          <p:nvPr/>
        </p:nvSpPr>
        <p:spPr>
          <a:xfrm>
            <a:off x="228600" y="3429001"/>
            <a:ext cx="5314950" cy="821283"/>
          </a:xfrm>
          <a:prstGeom prst="rect">
            <a:avLst/>
          </a:prstGeom>
          <a:solidFill>
            <a:schemeClr val="accent3">
              <a:lumMod val="75000"/>
            </a:schemeClr>
          </a:solidFill>
        </p:spPr>
        <p:txBody>
          <a:bodyPr/>
          <a:lstStyle>
            <a:lvl1pPr marL="252100" marR="0" indent="-252100" algn="l" defTabSz="685752" rtl="0" eaLnBrk="1" fontAlgn="auto" latinLnBrk="0" hangingPunct="1">
              <a:lnSpc>
                <a:spcPct val="90000"/>
              </a:lnSpc>
              <a:spcBef>
                <a:spcPct val="20000"/>
              </a:spcBef>
              <a:spcAft>
                <a:spcPts val="0"/>
              </a:spcAft>
              <a:buClrTx/>
              <a:buSzPct val="90000"/>
              <a:buFont typeface="Arial" pitchFamily="34" charset="0"/>
              <a:buChar char="•"/>
              <a:tabLst/>
              <a:defRPr sz="2900" kern="1200" spc="0" baseline="0">
                <a:gradFill>
                  <a:gsLst>
                    <a:gs pos="1250">
                      <a:schemeClr val="tx1"/>
                    </a:gs>
                    <a:gs pos="100000">
                      <a:schemeClr val="tx1"/>
                    </a:gs>
                  </a:gsLst>
                  <a:lin ang="5400000" scaled="0"/>
                </a:gradFill>
                <a:latin typeface="+mj-lt"/>
                <a:ea typeface="+mn-ea"/>
                <a:cs typeface="+mn-cs"/>
              </a:defRPr>
            </a:lvl1pPr>
            <a:lvl2pPr marL="429504" marR="0" indent="-177404" algn="l" defTabSz="68575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588234"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3pPr>
            <a:lvl4pPr marL="756300"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300" kern="1200" spc="0" baseline="0">
                <a:gradFill>
                  <a:gsLst>
                    <a:gs pos="1250">
                      <a:schemeClr val="tx1"/>
                    </a:gs>
                    <a:gs pos="100000">
                      <a:schemeClr val="tx1"/>
                    </a:gs>
                  </a:gsLst>
                  <a:lin ang="5400000" scaled="0"/>
                </a:gradFill>
                <a:latin typeface="+mn-lt"/>
                <a:ea typeface="+mn-ea"/>
                <a:cs typeface="+mn-cs"/>
              </a:defRPr>
            </a:lvl4pPr>
            <a:lvl5pPr marL="924367"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300" kern="1200" spc="0" baseline="0">
                <a:gradFill>
                  <a:gsLst>
                    <a:gs pos="1250">
                      <a:schemeClr val="tx1"/>
                    </a:gs>
                    <a:gs pos="100000">
                      <a:schemeClr val="tx1"/>
                    </a:gs>
                  </a:gsLst>
                  <a:lin ang="5400000" scaled="0"/>
                </a:gradFill>
                <a:latin typeface="+mn-lt"/>
                <a:ea typeface="+mn-ea"/>
                <a:cs typeface="+mn-cs"/>
              </a:defRPr>
            </a:lvl5pPr>
            <a:lvl6pPr marL="1885817"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94"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70"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47"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ru-RU" sz="2175" dirty="0">
                <a:solidFill>
                  <a:schemeClr val="bg1"/>
                </a:solidFill>
              </a:rPr>
              <a:t>Анна Свиридова</a:t>
            </a:r>
            <a:r>
              <a:rPr lang="en-US" sz="2175" dirty="0">
                <a:solidFill>
                  <a:schemeClr val="bg1"/>
                </a:solidFill>
              </a:rPr>
              <a:t> akozlova@microsoft.com</a:t>
            </a:r>
            <a:r>
              <a:rPr lang="ru-RU" sz="2175" dirty="0">
                <a:solidFill>
                  <a:schemeClr val="bg1"/>
                </a:solidFill>
              </a:rPr>
              <a:t>, </a:t>
            </a:r>
            <a:endParaRPr lang="en-US" sz="2175" dirty="0">
              <a:solidFill>
                <a:schemeClr val="bg1"/>
              </a:solidFill>
            </a:endParaRPr>
          </a:p>
          <a:p>
            <a:pPr marL="0" indent="0">
              <a:buNone/>
            </a:pPr>
            <a:r>
              <a:rPr lang="ru-RU" sz="2175" dirty="0">
                <a:solidFill>
                  <a:schemeClr val="bg1"/>
                </a:solidFill>
              </a:rPr>
              <a:t>Юрий Попов</a:t>
            </a:r>
            <a:r>
              <a:rPr lang="en-US" sz="2175" dirty="0">
                <a:solidFill>
                  <a:schemeClr val="bg1"/>
                </a:solidFill>
              </a:rPr>
              <a:t> ypopov@microsoft.com</a:t>
            </a:r>
          </a:p>
        </p:txBody>
      </p:sp>
      <p:sp>
        <p:nvSpPr>
          <p:cNvPr id="4" name="Text Placeholder 2"/>
          <p:cNvSpPr txBox="1">
            <a:spLocks/>
          </p:cNvSpPr>
          <p:nvPr/>
        </p:nvSpPr>
        <p:spPr>
          <a:xfrm>
            <a:off x="4914904" y="857254"/>
            <a:ext cx="1791653" cy="571499"/>
          </a:xfrm>
          <a:prstGeom prst="rect">
            <a:avLst/>
          </a:prstGeom>
          <a:solidFill>
            <a:schemeClr val="accent3">
              <a:lumMod val="75000"/>
            </a:schemeClr>
          </a:solidFill>
        </p:spPr>
        <p:txBody>
          <a:bodyPr/>
          <a:lstStyle>
            <a:lvl1pPr marL="252100" marR="0" indent="-252100" algn="l" defTabSz="685752" rtl="0" eaLnBrk="1" fontAlgn="auto" latinLnBrk="0" hangingPunct="1">
              <a:lnSpc>
                <a:spcPct val="90000"/>
              </a:lnSpc>
              <a:spcBef>
                <a:spcPct val="20000"/>
              </a:spcBef>
              <a:spcAft>
                <a:spcPts val="0"/>
              </a:spcAft>
              <a:buClrTx/>
              <a:buSzPct val="90000"/>
              <a:buFont typeface="Arial" pitchFamily="34" charset="0"/>
              <a:buChar char="•"/>
              <a:tabLst/>
              <a:defRPr sz="2900" kern="1200" spc="0" baseline="0">
                <a:gradFill>
                  <a:gsLst>
                    <a:gs pos="1250">
                      <a:schemeClr val="tx1"/>
                    </a:gs>
                    <a:gs pos="100000">
                      <a:schemeClr val="tx1"/>
                    </a:gs>
                  </a:gsLst>
                  <a:lin ang="5400000" scaled="0"/>
                </a:gradFill>
                <a:latin typeface="+mj-lt"/>
                <a:ea typeface="+mn-ea"/>
                <a:cs typeface="+mn-cs"/>
              </a:defRPr>
            </a:lvl1pPr>
            <a:lvl2pPr marL="429504" marR="0" indent="-177404" algn="l" defTabSz="68575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588234"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3pPr>
            <a:lvl4pPr marL="756300"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300" kern="1200" spc="0" baseline="0">
                <a:gradFill>
                  <a:gsLst>
                    <a:gs pos="1250">
                      <a:schemeClr val="tx1"/>
                    </a:gs>
                    <a:gs pos="100000">
                      <a:schemeClr val="tx1"/>
                    </a:gs>
                  </a:gsLst>
                  <a:lin ang="5400000" scaled="0"/>
                </a:gradFill>
                <a:latin typeface="+mn-lt"/>
                <a:ea typeface="+mn-ea"/>
                <a:cs typeface="+mn-cs"/>
              </a:defRPr>
            </a:lvl4pPr>
            <a:lvl5pPr marL="924367"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300" kern="1200" spc="0" baseline="0">
                <a:gradFill>
                  <a:gsLst>
                    <a:gs pos="1250">
                      <a:schemeClr val="tx1"/>
                    </a:gs>
                    <a:gs pos="100000">
                      <a:schemeClr val="tx1"/>
                    </a:gs>
                  </a:gsLst>
                  <a:lin ang="5400000" scaled="0"/>
                </a:gradFill>
                <a:latin typeface="+mn-lt"/>
                <a:ea typeface="+mn-ea"/>
                <a:cs typeface="+mn-cs"/>
              </a:defRPr>
            </a:lvl5pPr>
            <a:lvl6pPr marL="1885817"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94"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70"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47"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endParaRPr lang="ru-RU" sz="2175" dirty="0">
              <a:solidFill>
                <a:schemeClr val="bg1"/>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8959" y="798771"/>
            <a:ext cx="1872091" cy="688458"/>
          </a:xfrm>
          <a:prstGeom prst="rect">
            <a:avLst/>
          </a:prstGeom>
        </p:spPr>
      </p:pic>
    </p:spTree>
    <p:extLst>
      <p:ext uri="{BB962C8B-B14F-4D97-AF65-F5344CB8AC3E}">
        <p14:creationId xmlns:p14="http://schemas.microsoft.com/office/powerpoint/2010/main" val="164319174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07727" y="1628973"/>
            <a:ext cx="1059561" cy="2175701"/>
          </a:xfrm>
          <a:prstGeom prst="rect">
            <a:avLst/>
          </a:prstGeom>
        </p:spPr>
      </p:pic>
      <p:sp>
        <p:nvSpPr>
          <p:cNvPr id="2" name="Title 1"/>
          <p:cNvSpPr>
            <a:spLocks noGrp="1"/>
          </p:cNvSpPr>
          <p:nvPr>
            <p:ph type="title"/>
          </p:nvPr>
        </p:nvSpPr>
        <p:spPr/>
        <p:txBody>
          <a:bodyPr/>
          <a:lstStyle/>
          <a:p>
            <a:r>
              <a:rPr lang="ru-RU" dirty="0">
                <a:latin typeface="Segoe UI Light" pitchFamily="34" charset="0"/>
                <a:ea typeface="Segoe UI" pitchFamily="34" charset="0"/>
              </a:rPr>
              <a:t>Ключевые точки любой СЭД</a:t>
            </a:r>
            <a:endParaRPr lang="en-US" dirty="0"/>
          </a:p>
        </p:txBody>
      </p:sp>
      <p:sp>
        <p:nvSpPr>
          <p:cNvPr id="3" name="Content Placeholder 2"/>
          <p:cNvSpPr>
            <a:spLocks noGrp="1"/>
          </p:cNvSpPr>
          <p:nvPr>
            <p:ph type="body" sz="quarter" idx="10"/>
          </p:nvPr>
        </p:nvSpPr>
        <p:spPr>
          <a:xfrm>
            <a:off x="293711" y="1862817"/>
            <a:ext cx="6271320" cy="1794554"/>
          </a:xfrm>
        </p:spPr>
        <p:txBody>
          <a:bodyPr/>
          <a:lstStyle/>
          <a:p>
            <a:pPr marL="342892" indent="-342892">
              <a:buFont typeface="Arial" panose="020B0604020202020204" pitchFamily="34" charset="0"/>
              <a:buChar char="•"/>
            </a:pPr>
            <a:r>
              <a:rPr lang="ru-RU" dirty="0" smtClean="0">
                <a:solidFill>
                  <a:schemeClr val="tx2">
                    <a:lumMod val="75000"/>
                  </a:schemeClr>
                </a:solidFill>
              </a:rPr>
              <a:t>Люди</a:t>
            </a:r>
            <a:endParaRPr lang="en-US" dirty="0">
              <a:solidFill>
                <a:schemeClr val="tx2">
                  <a:lumMod val="75000"/>
                </a:schemeClr>
              </a:solidFill>
            </a:endParaRPr>
          </a:p>
          <a:p>
            <a:pPr marL="342892" indent="-342892">
              <a:buFont typeface="Arial" panose="020B0604020202020204" pitchFamily="34" charset="0"/>
              <a:buChar char="•"/>
            </a:pPr>
            <a:r>
              <a:rPr lang="ru-RU" dirty="0" smtClean="0">
                <a:solidFill>
                  <a:schemeClr val="tx2">
                    <a:lumMod val="75000"/>
                  </a:schemeClr>
                </a:solidFill>
              </a:rPr>
              <a:t>Документы</a:t>
            </a:r>
            <a:endParaRPr lang="en-US" dirty="0">
              <a:solidFill>
                <a:schemeClr val="tx2">
                  <a:lumMod val="75000"/>
                </a:schemeClr>
              </a:solidFill>
            </a:endParaRPr>
          </a:p>
          <a:p>
            <a:pPr marL="342892" indent="-342892">
              <a:buFont typeface="Arial" panose="020B0604020202020204" pitchFamily="34" charset="0"/>
              <a:buChar char="•"/>
            </a:pPr>
            <a:r>
              <a:rPr lang="ru-RU" dirty="0" smtClean="0">
                <a:solidFill>
                  <a:schemeClr val="tx2">
                    <a:lumMod val="75000"/>
                  </a:schemeClr>
                </a:solidFill>
              </a:rPr>
              <a:t>Процессы</a:t>
            </a:r>
          </a:p>
          <a:p>
            <a:pPr marL="342892" indent="-342892">
              <a:buFont typeface="Arial" panose="020B0604020202020204" pitchFamily="34" charset="0"/>
              <a:buChar char="•"/>
            </a:pPr>
            <a:r>
              <a:rPr lang="ru-RU" dirty="0" smtClean="0">
                <a:solidFill>
                  <a:schemeClr val="tx2">
                    <a:lumMod val="75000"/>
                  </a:schemeClr>
                </a:solidFill>
              </a:rPr>
              <a:t>Платформа</a:t>
            </a:r>
            <a:endParaRPr lang="en-US" dirty="0">
              <a:solidFill>
                <a:schemeClr val="tx2">
                  <a:lumMod val="75000"/>
                </a:schemeClr>
              </a:solidFill>
            </a:endParaRPr>
          </a:p>
          <a:p>
            <a:pPr lvl="1"/>
            <a:endParaRPr lang="en-US" dirty="0"/>
          </a:p>
        </p:txBody>
      </p:sp>
      <p:sp>
        <p:nvSpPr>
          <p:cNvPr id="10" name="Rectangle 9"/>
          <p:cNvSpPr/>
          <p:nvPr/>
        </p:nvSpPr>
        <p:spPr bwMode="auto">
          <a:xfrm>
            <a:off x="4203818" y="2749375"/>
            <a:ext cx="1057263" cy="1057264"/>
          </a:xfrm>
          <a:prstGeom prst="rect">
            <a:avLst/>
          </a:prstGeom>
          <a:solidFill>
            <a:srgbClr val="38A23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25718" rIns="25718" bIns="51435" numCol="1" spcCol="0" rtlCol="0" fromWordArt="0" anchor="b" anchorCtr="0" forceAA="0" compatLnSpc="1">
            <a:prstTxWarp prst="textNoShape">
              <a:avLst/>
            </a:prstTxWarp>
            <a:noAutofit/>
          </a:bodyPr>
          <a:lstStyle/>
          <a:p>
            <a:pPr defTabSz="514169" fontAlgn="base">
              <a:spcBef>
                <a:spcPct val="0"/>
              </a:spcBef>
              <a:spcAft>
                <a:spcPct val="0"/>
              </a:spcAft>
            </a:pPr>
            <a:endParaRPr lang="en-US" sz="731" spc="-2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 name="Rectangle 13"/>
          <p:cNvSpPr/>
          <p:nvPr/>
        </p:nvSpPr>
        <p:spPr bwMode="auto">
          <a:xfrm>
            <a:off x="3099911" y="2747409"/>
            <a:ext cx="1057263" cy="1057264"/>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25718" rIns="25718" bIns="51435" numCol="1" spcCol="0" rtlCol="0" fromWordArt="0" anchor="b" anchorCtr="0" forceAA="0" compatLnSpc="1">
            <a:prstTxWarp prst="textNoShape">
              <a:avLst/>
            </a:prstTxWarp>
            <a:noAutofit/>
          </a:bodyPr>
          <a:lstStyle/>
          <a:p>
            <a:pPr defTabSz="514169" fontAlgn="base">
              <a:spcBef>
                <a:spcPct val="0"/>
              </a:spcBef>
              <a:spcAft>
                <a:spcPct val="0"/>
              </a:spcAft>
            </a:pPr>
            <a:endParaRPr lang="en-US" sz="731" spc="-2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Rectangle 11"/>
          <p:cNvSpPr/>
          <p:nvPr/>
        </p:nvSpPr>
        <p:spPr bwMode="auto">
          <a:xfrm>
            <a:off x="4203820" y="1640219"/>
            <a:ext cx="1057263" cy="1057264"/>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25718" rIns="25718" bIns="51435" numCol="1" spcCol="0" rtlCol="0" fromWordArt="0" anchor="b" anchorCtr="0" forceAA="0" compatLnSpc="1">
            <a:prstTxWarp prst="textNoShape">
              <a:avLst/>
            </a:prstTxWarp>
            <a:noAutofit/>
          </a:bodyPr>
          <a:lstStyle/>
          <a:p>
            <a:pPr defTabSz="514169" fontAlgn="base">
              <a:spcBef>
                <a:spcPct val="0"/>
              </a:spcBef>
              <a:spcAft>
                <a:spcPct val="0"/>
              </a:spcAft>
            </a:pPr>
            <a:endParaRPr lang="en-US" sz="731" spc="-2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6" name="Rectangle 15"/>
          <p:cNvSpPr/>
          <p:nvPr/>
        </p:nvSpPr>
        <p:spPr bwMode="auto">
          <a:xfrm>
            <a:off x="3099911" y="1640219"/>
            <a:ext cx="1057263" cy="1057264"/>
          </a:xfrm>
          <a:prstGeom prst="rect">
            <a:avLst/>
          </a:prstGeom>
          <a:solidFill>
            <a:srgbClr val="DC580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25718" rIns="25718" bIns="51435" numCol="1" spcCol="0" rtlCol="0" fromWordArt="0" anchor="b" anchorCtr="0" forceAA="0" compatLnSpc="1">
            <a:prstTxWarp prst="textNoShape">
              <a:avLst/>
            </a:prstTxWarp>
            <a:noAutofit/>
          </a:bodyPr>
          <a:lstStyle/>
          <a:p>
            <a:pPr defTabSz="514169" fontAlgn="base">
              <a:spcBef>
                <a:spcPct val="0"/>
              </a:spcBef>
              <a:spcAft>
                <a:spcPct val="0"/>
              </a:spcAft>
            </a:pPr>
            <a:endParaRPr lang="en-US" sz="731" spc="-2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20" name="Group 19"/>
          <p:cNvGrpSpPr/>
          <p:nvPr/>
        </p:nvGrpSpPr>
        <p:grpSpPr bwMode="black">
          <a:xfrm>
            <a:off x="3481050" y="1812892"/>
            <a:ext cx="294991" cy="569123"/>
            <a:chOff x="3360738" y="989012"/>
            <a:chExt cx="746125" cy="1439864"/>
          </a:xfrm>
        </p:grpSpPr>
        <p:sp>
          <p:nvSpPr>
            <p:cNvPr id="21"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2"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3"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4"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grpSp>
      <p:sp>
        <p:nvSpPr>
          <p:cNvPr id="25" name="Freeform 79"/>
          <p:cNvSpPr>
            <a:spLocks noEditPoints="1"/>
          </p:cNvSpPr>
          <p:nvPr/>
        </p:nvSpPr>
        <p:spPr bwMode="black">
          <a:xfrm>
            <a:off x="4563816" y="1883729"/>
            <a:ext cx="337273" cy="418521"/>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rgbClr val="FFFFFF"/>
          </a:solidFill>
          <a:ln>
            <a:noFill/>
          </a:ln>
          <a:extLst/>
        </p:spPr>
        <p:txBody>
          <a:bodyPr vert="horz" wrap="square" lIns="61729" tIns="30865" rIns="61729" bIns="30865" numCol="1" anchor="t" anchorCtr="0" compatLnSpc="1">
            <a:prstTxWarp prst="textNoShape">
              <a:avLst/>
            </a:prstTxWarp>
          </a:bodyPr>
          <a:lstStyle/>
          <a:p>
            <a:endParaRPr lang="en-US" sz="1200"/>
          </a:p>
        </p:txBody>
      </p:sp>
      <p:sp>
        <p:nvSpPr>
          <p:cNvPr id="29" name="Freeform 7"/>
          <p:cNvSpPr>
            <a:spLocks noEditPoints="1"/>
          </p:cNvSpPr>
          <p:nvPr/>
        </p:nvSpPr>
        <p:spPr bwMode="black">
          <a:xfrm>
            <a:off x="3426217" y="3062792"/>
            <a:ext cx="404657" cy="405123"/>
          </a:xfrm>
          <a:custGeom>
            <a:avLst/>
            <a:gdLst>
              <a:gd name="T0" fmla="*/ 52 w 300"/>
              <a:gd name="T1" fmla="*/ 268 h 300"/>
              <a:gd name="T2" fmla="*/ 62 w 300"/>
              <a:gd name="T3" fmla="*/ 255 h 300"/>
              <a:gd name="T4" fmla="*/ 77 w 300"/>
              <a:gd name="T5" fmla="*/ 230 h 300"/>
              <a:gd name="T6" fmla="*/ 46 w 300"/>
              <a:gd name="T7" fmla="*/ 204 h 300"/>
              <a:gd name="T8" fmla="*/ 15 w 300"/>
              <a:gd name="T9" fmla="*/ 233 h 300"/>
              <a:gd name="T10" fmla="*/ 33 w 300"/>
              <a:gd name="T11" fmla="*/ 219 h 300"/>
              <a:gd name="T12" fmla="*/ 60 w 300"/>
              <a:gd name="T13" fmla="*/ 219 h 300"/>
              <a:gd name="T14" fmla="*/ 63 w 300"/>
              <a:gd name="T15" fmla="*/ 238 h 300"/>
              <a:gd name="T16" fmla="*/ 46 w 300"/>
              <a:gd name="T17" fmla="*/ 255 h 300"/>
              <a:gd name="T18" fmla="*/ 39 w 300"/>
              <a:gd name="T19" fmla="*/ 275 h 300"/>
              <a:gd name="T20" fmla="*/ 51 w 300"/>
              <a:gd name="T21" fmla="*/ 279 h 300"/>
              <a:gd name="T22" fmla="*/ 51 w 300"/>
              <a:gd name="T23" fmla="*/ 288 h 300"/>
              <a:gd name="T24" fmla="*/ 39 w 300"/>
              <a:gd name="T25" fmla="*/ 300 h 300"/>
              <a:gd name="T26" fmla="*/ 300 w 300"/>
              <a:gd name="T27" fmla="*/ 216 h 300"/>
              <a:gd name="T28" fmla="*/ 218 w 300"/>
              <a:gd name="T29" fmla="*/ 300 h 300"/>
              <a:gd name="T30" fmla="*/ 220 w 300"/>
              <a:gd name="T31" fmla="*/ 263 h 300"/>
              <a:gd name="T32" fmla="*/ 277 w 300"/>
              <a:gd name="T33" fmla="*/ 216 h 300"/>
              <a:gd name="T34" fmla="*/ 149 w 300"/>
              <a:gd name="T35" fmla="*/ 228 h 300"/>
              <a:gd name="T36" fmla="*/ 119 w 300"/>
              <a:gd name="T37" fmla="*/ 242 h 300"/>
              <a:gd name="T38" fmla="*/ 149 w 300"/>
              <a:gd name="T39" fmla="*/ 262 h 300"/>
              <a:gd name="T40" fmla="*/ 177 w 300"/>
              <a:gd name="T41" fmla="*/ 252 h 300"/>
              <a:gd name="T42" fmla="*/ 255 w 300"/>
              <a:gd name="T43" fmla="*/ 75 h 300"/>
              <a:gd name="T44" fmla="*/ 259 w 300"/>
              <a:gd name="T45" fmla="*/ 59 h 300"/>
              <a:gd name="T46" fmla="*/ 278 w 300"/>
              <a:gd name="T47" fmla="*/ 38 h 300"/>
              <a:gd name="T48" fmla="*/ 272 w 300"/>
              <a:gd name="T49" fmla="*/ 8 h 300"/>
              <a:gd name="T50" fmla="*/ 228 w 300"/>
              <a:gd name="T51" fmla="*/ 7 h 300"/>
              <a:gd name="T52" fmla="*/ 231 w 300"/>
              <a:gd name="T53" fmla="*/ 29 h 300"/>
              <a:gd name="T54" fmla="*/ 250 w 300"/>
              <a:gd name="T55" fmla="*/ 10 h 300"/>
              <a:gd name="T56" fmla="*/ 269 w 300"/>
              <a:gd name="T57" fmla="*/ 26 h 300"/>
              <a:gd name="T58" fmla="*/ 259 w 300"/>
              <a:gd name="T59" fmla="*/ 43 h 300"/>
              <a:gd name="T60" fmla="*/ 245 w 300"/>
              <a:gd name="T61" fmla="*/ 59 h 300"/>
              <a:gd name="T62" fmla="*/ 243 w 300"/>
              <a:gd name="T63" fmla="*/ 75 h 300"/>
              <a:gd name="T64" fmla="*/ 255 w 300"/>
              <a:gd name="T65" fmla="*/ 96 h 300"/>
              <a:gd name="T66" fmla="*/ 243 w 300"/>
              <a:gd name="T67" fmla="*/ 84 h 300"/>
              <a:gd name="T68" fmla="*/ 255 w 300"/>
              <a:gd name="T69" fmla="*/ 96 h 300"/>
              <a:gd name="T70" fmla="*/ 49 w 300"/>
              <a:gd name="T71" fmla="*/ 84 h 300"/>
              <a:gd name="T72" fmla="*/ 0 w 300"/>
              <a:gd name="T73" fmla="*/ 47 h 300"/>
              <a:gd name="T74" fmla="*/ 35 w 300"/>
              <a:gd name="T75" fmla="*/ 68 h 300"/>
              <a:gd name="T76" fmla="*/ 102 w 300"/>
              <a:gd name="T77" fmla="*/ 0 h 300"/>
              <a:gd name="T78" fmla="*/ 147 w 300"/>
              <a:gd name="T79" fmla="*/ 58 h 300"/>
              <a:gd name="T80" fmla="*/ 177 w 300"/>
              <a:gd name="T81" fmla="*/ 38 h 300"/>
              <a:gd name="T82" fmla="*/ 147 w 300"/>
              <a:gd name="T83" fmla="*/ 24 h 300"/>
              <a:gd name="T84" fmla="*/ 147 w 300"/>
              <a:gd name="T85" fmla="*/ 72 h 300"/>
              <a:gd name="T86" fmla="*/ 56 w 300"/>
              <a:gd name="T87" fmla="*/ 151 h 300"/>
              <a:gd name="T88" fmla="*/ 36 w 300"/>
              <a:gd name="T89" fmla="*/ 121 h 300"/>
              <a:gd name="T90" fmla="*/ 22 w 300"/>
              <a:gd name="T91" fmla="*/ 151 h 300"/>
              <a:gd name="T92" fmla="*/ 70 w 300"/>
              <a:gd name="T93" fmla="*/ 151 h 300"/>
              <a:gd name="T94" fmla="*/ 240 w 300"/>
              <a:gd name="T95" fmla="*/ 149 h 300"/>
              <a:gd name="T96" fmla="*/ 260 w 300"/>
              <a:gd name="T97" fmla="*/ 179 h 300"/>
              <a:gd name="T98" fmla="*/ 274 w 300"/>
              <a:gd name="T99" fmla="*/ 149 h 300"/>
              <a:gd name="T100" fmla="*/ 226 w 300"/>
              <a:gd name="T101" fmla="*/ 14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300">
                <a:moveTo>
                  <a:pt x="51" y="279"/>
                </a:moveTo>
                <a:cubicBezTo>
                  <a:pt x="51" y="274"/>
                  <a:pt x="51" y="270"/>
                  <a:pt x="52" y="268"/>
                </a:cubicBezTo>
                <a:cubicBezTo>
                  <a:pt x="52" y="266"/>
                  <a:pt x="53" y="264"/>
                  <a:pt x="55" y="263"/>
                </a:cubicBezTo>
                <a:cubicBezTo>
                  <a:pt x="56" y="261"/>
                  <a:pt x="58" y="259"/>
                  <a:pt x="62" y="255"/>
                </a:cubicBezTo>
                <a:cubicBezTo>
                  <a:pt x="68" y="250"/>
                  <a:pt x="72" y="246"/>
                  <a:pt x="74" y="242"/>
                </a:cubicBezTo>
                <a:cubicBezTo>
                  <a:pt x="76" y="239"/>
                  <a:pt x="77" y="235"/>
                  <a:pt x="77" y="230"/>
                </a:cubicBezTo>
                <a:cubicBezTo>
                  <a:pt x="77" y="223"/>
                  <a:pt x="74" y="217"/>
                  <a:pt x="68" y="212"/>
                </a:cubicBezTo>
                <a:cubicBezTo>
                  <a:pt x="63" y="207"/>
                  <a:pt x="55" y="204"/>
                  <a:pt x="46" y="204"/>
                </a:cubicBezTo>
                <a:cubicBezTo>
                  <a:pt x="37" y="204"/>
                  <a:pt x="30" y="206"/>
                  <a:pt x="24" y="211"/>
                </a:cubicBezTo>
                <a:cubicBezTo>
                  <a:pt x="18" y="217"/>
                  <a:pt x="15" y="225"/>
                  <a:pt x="15" y="233"/>
                </a:cubicBezTo>
                <a:cubicBezTo>
                  <a:pt x="27" y="233"/>
                  <a:pt x="27" y="233"/>
                  <a:pt x="27" y="233"/>
                </a:cubicBezTo>
                <a:cubicBezTo>
                  <a:pt x="28" y="227"/>
                  <a:pt x="28" y="223"/>
                  <a:pt x="33" y="219"/>
                </a:cubicBezTo>
                <a:cubicBezTo>
                  <a:pt x="37" y="216"/>
                  <a:pt x="41" y="214"/>
                  <a:pt x="46" y="214"/>
                </a:cubicBezTo>
                <a:cubicBezTo>
                  <a:pt x="51" y="214"/>
                  <a:pt x="57" y="216"/>
                  <a:pt x="60" y="219"/>
                </a:cubicBezTo>
                <a:cubicBezTo>
                  <a:pt x="64" y="223"/>
                  <a:pt x="65" y="226"/>
                  <a:pt x="65" y="230"/>
                </a:cubicBezTo>
                <a:cubicBezTo>
                  <a:pt x="65" y="233"/>
                  <a:pt x="64" y="236"/>
                  <a:pt x="63" y="238"/>
                </a:cubicBezTo>
                <a:cubicBezTo>
                  <a:pt x="61" y="240"/>
                  <a:pt x="59" y="243"/>
                  <a:pt x="55" y="247"/>
                </a:cubicBezTo>
                <a:cubicBezTo>
                  <a:pt x="51" y="251"/>
                  <a:pt x="48" y="253"/>
                  <a:pt x="46" y="255"/>
                </a:cubicBezTo>
                <a:cubicBezTo>
                  <a:pt x="44" y="258"/>
                  <a:pt x="42" y="260"/>
                  <a:pt x="41" y="263"/>
                </a:cubicBezTo>
                <a:cubicBezTo>
                  <a:pt x="40" y="266"/>
                  <a:pt x="39" y="270"/>
                  <a:pt x="39" y="275"/>
                </a:cubicBezTo>
                <a:cubicBezTo>
                  <a:pt x="39" y="276"/>
                  <a:pt x="39" y="277"/>
                  <a:pt x="39" y="279"/>
                </a:cubicBezTo>
                <a:lnTo>
                  <a:pt x="51" y="279"/>
                </a:lnTo>
                <a:close/>
                <a:moveTo>
                  <a:pt x="51" y="300"/>
                </a:moveTo>
                <a:cubicBezTo>
                  <a:pt x="51" y="288"/>
                  <a:pt x="51" y="288"/>
                  <a:pt x="51" y="288"/>
                </a:cubicBezTo>
                <a:cubicBezTo>
                  <a:pt x="39" y="288"/>
                  <a:pt x="39" y="288"/>
                  <a:pt x="39" y="288"/>
                </a:cubicBezTo>
                <a:cubicBezTo>
                  <a:pt x="39" y="300"/>
                  <a:pt x="39" y="300"/>
                  <a:pt x="39" y="300"/>
                </a:cubicBezTo>
                <a:lnTo>
                  <a:pt x="51" y="300"/>
                </a:lnTo>
                <a:close/>
                <a:moveTo>
                  <a:pt x="300" y="216"/>
                </a:moveTo>
                <a:cubicBezTo>
                  <a:pt x="247" y="300"/>
                  <a:pt x="247" y="300"/>
                  <a:pt x="247" y="300"/>
                </a:cubicBezTo>
                <a:cubicBezTo>
                  <a:pt x="218" y="300"/>
                  <a:pt x="218" y="300"/>
                  <a:pt x="218" y="300"/>
                </a:cubicBezTo>
                <a:cubicBezTo>
                  <a:pt x="198" y="263"/>
                  <a:pt x="198" y="263"/>
                  <a:pt x="198" y="263"/>
                </a:cubicBezTo>
                <a:cubicBezTo>
                  <a:pt x="220" y="263"/>
                  <a:pt x="220" y="263"/>
                  <a:pt x="220" y="263"/>
                </a:cubicBezTo>
                <a:cubicBezTo>
                  <a:pt x="233" y="285"/>
                  <a:pt x="233" y="285"/>
                  <a:pt x="233" y="285"/>
                </a:cubicBezTo>
                <a:cubicBezTo>
                  <a:pt x="277" y="216"/>
                  <a:pt x="277" y="216"/>
                  <a:pt x="277" y="216"/>
                </a:cubicBezTo>
                <a:lnTo>
                  <a:pt x="300" y="216"/>
                </a:lnTo>
                <a:close/>
                <a:moveTo>
                  <a:pt x="149" y="228"/>
                </a:moveTo>
                <a:cubicBezTo>
                  <a:pt x="149" y="242"/>
                  <a:pt x="149" y="242"/>
                  <a:pt x="149" y="242"/>
                </a:cubicBezTo>
                <a:cubicBezTo>
                  <a:pt x="119" y="242"/>
                  <a:pt x="119" y="242"/>
                  <a:pt x="119" y="242"/>
                </a:cubicBezTo>
                <a:cubicBezTo>
                  <a:pt x="119" y="262"/>
                  <a:pt x="119" y="262"/>
                  <a:pt x="119" y="262"/>
                </a:cubicBezTo>
                <a:cubicBezTo>
                  <a:pt x="149" y="262"/>
                  <a:pt x="149" y="262"/>
                  <a:pt x="149" y="262"/>
                </a:cubicBezTo>
                <a:cubicBezTo>
                  <a:pt x="149" y="276"/>
                  <a:pt x="149" y="276"/>
                  <a:pt x="149" y="276"/>
                </a:cubicBezTo>
                <a:cubicBezTo>
                  <a:pt x="177" y="252"/>
                  <a:pt x="177" y="252"/>
                  <a:pt x="177" y="252"/>
                </a:cubicBezTo>
                <a:lnTo>
                  <a:pt x="149" y="228"/>
                </a:lnTo>
                <a:close/>
                <a:moveTo>
                  <a:pt x="255" y="75"/>
                </a:moveTo>
                <a:cubicBezTo>
                  <a:pt x="255" y="70"/>
                  <a:pt x="255" y="66"/>
                  <a:pt x="256" y="64"/>
                </a:cubicBezTo>
                <a:cubicBezTo>
                  <a:pt x="256" y="62"/>
                  <a:pt x="257" y="60"/>
                  <a:pt x="259" y="59"/>
                </a:cubicBezTo>
                <a:cubicBezTo>
                  <a:pt x="260" y="57"/>
                  <a:pt x="262" y="55"/>
                  <a:pt x="266" y="51"/>
                </a:cubicBezTo>
                <a:cubicBezTo>
                  <a:pt x="272" y="46"/>
                  <a:pt x="276" y="42"/>
                  <a:pt x="278" y="38"/>
                </a:cubicBezTo>
                <a:cubicBezTo>
                  <a:pt x="280" y="35"/>
                  <a:pt x="281" y="31"/>
                  <a:pt x="281" y="26"/>
                </a:cubicBezTo>
                <a:cubicBezTo>
                  <a:pt x="281" y="19"/>
                  <a:pt x="278" y="13"/>
                  <a:pt x="272" y="8"/>
                </a:cubicBezTo>
                <a:cubicBezTo>
                  <a:pt x="267" y="3"/>
                  <a:pt x="259" y="0"/>
                  <a:pt x="250" y="0"/>
                </a:cubicBezTo>
                <a:cubicBezTo>
                  <a:pt x="241" y="0"/>
                  <a:pt x="234" y="2"/>
                  <a:pt x="228" y="7"/>
                </a:cubicBezTo>
                <a:cubicBezTo>
                  <a:pt x="222" y="13"/>
                  <a:pt x="219" y="21"/>
                  <a:pt x="219" y="29"/>
                </a:cubicBezTo>
                <a:cubicBezTo>
                  <a:pt x="231" y="29"/>
                  <a:pt x="231" y="29"/>
                  <a:pt x="231" y="29"/>
                </a:cubicBezTo>
                <a:cubicBezTo>
                  <a:pt x="232" y="23"/>
                  <a:pt x="232" y="19"/>
                  <a:pt x="237" y="15"/>
                </a:cubicBezTo>
                <a:cubicBezTo>
                  <a:pt x="241" y="12"/>
                  <a:pt x="245" y="10"/>
                  <a:pt x="250" y="10"/>
                </a:cubicBezTo>
                <a:cubicBezTo>
                  <a:pt x="255" y="10"/>
                  <a:pt x="261" y="12"/>
                  <a:pt x="264" y="15"/>
                </a:cubicBezTo>
                <a:cubicBezTo>
                  <a:pt x="268" y="19"/>
                  <a:pt x="269" y="22"/>
                  <a:pt x="269" y="26"/>
                </a:cubicBezTo>
                <a:cubicBezTo>
                  <a:pt x="269" y="29"/>
                  <a:pt x="268" y="32"/>
                  <a:pt x="267" y="34"/>
                </a:cubicBezTo>
                <a:cubicBezTo>
                  <a:pt x="265" y="36"/>
                  <a:pt x="263" y="39"/>
                  <a:pt x="259" y="43"/>
                </a:cubicBezTo>
                <a:cubicBezTo>
                  <a:pt x="255" y="47"/>
                  <a:pt x="252" y="49"/>
                  <a:pt x="250" y="51"/>
                </a:cubicBezTo>
                <a:cubicBezTo>
                  <a:pt x="248" y="54"/>
                  <a:pt x="246" y="56"/>
                  <a:pt x="245" y="59"/>
                </a:cubicBezTo>
                <a:cubicBezTo>
                  <a:pt x="244" y="62"/>
                  <a:pt x="243" y="66"/>
                  <a:pt x="243" y="71"/>
                </a:cubicBezTo>
                <a:cubicBezTo>
                  <a:pt x="243" y="72"/>
                  <a:pt x="243" y="73"/>
                  <a:pt x="243" y="75"/>
                </a:cubicBezTo>
                <a:lnTo>
                  <a:pt x="255" y="75"/>
                </a:lnTo>
                <a:close/>
                <a:moveTo>
                  <a:pt x="255" y="96"/>
                </a:moveTo>
                <a:cubicBezTo>
                  <a:pt x="255" y="84"/>
                  <a:pt x="255" y="84"/>
                  <a:pt x="255" y="84"/>
                </a:cubicBezTo>
                <a:cubicBezTo>
                  <a:pt x="243" y="84"/>
                  <a:pt x="243" y="84"/>
                  <a:pt x="243" y="84"/>
                </a:cubicBezTo>
                <a:cubicBezTo>
                  <a:pt x="243" y="96"/>
                  <a:pt x="243" y="96"/>
                  <a:pt x="243" y="96"/>
                </a:cubicBezTo>
                <a:lnTo>
                  <a:pt x="255" y="96"/>
                </a:lnTo>
                <a:close/>
                <a:moveTo>
                  <a:pt x="102" y="0"/>
                </a:moveTo>
                <a:cubicBezTo>
                  <a:pt x="49" y="84"/>
                  <a:pt x="49" y="84"/>
                  <a:pt x="49" y="84"/>
                </a:cubicBezTo>
                <a:cubicBezTo>
                  <a:pt x="20" y="84"/>
                  <a:pt x="20" y="84"/>
                  <a:pt x="20" y="84"/>
                </a:cubicBezTo>
                <a:cubicBezTo>
                  <a:pt x="0" y="47"/>
                  <a:pt x="0" y="47"/>
                  <a:pt x="0" y="47"/>
                </a:cubicBezTo>
                <a:cubicBezTo>
                  <a:pt x="22" y="47"/>
                  <a:pt x="22" y="47"/>
                  <a:pt x="22" y="47"/>
                </a:cubicBezTo>
                <a:cubicBezTo>
                  <a:pt x="35" y="68"/>
                  <a:pt x="35" y="68"/>
                  <a:pt x="35" y="68"/>
                </a:cubicBezTo>
                <a:cubicBezTo>
                  <a:pt x="79" y="0"/>
                  <a:pt x="79" y="0"/>
                  <a:pt x="79" y="0"/>
                </a:cubicBezTo>
                <a:lnTo>
                  <a:pt x="102" y="0"/>
                </a:lnTo>
                <a:close/>
                <a:moveTo>
                  <a:pt x="147" y="72"/>
                </a:moveTo>
                <a:cubicBezTo>
                  <a:pt x="147" y="58"/>
                  <a:pt x="147" y="58"/>
                  <a:pt x="147" y="58"/>
                </a:cubicBezTo>
                <a:cubicBezTo>
                  <a:pt x="177" y="58"/>
                  <a:pt x="177" y="58"/>
                  <a:pt x="177" y="58"/>
                </a:cubicBezTo>
                <a:cubicBezTo>
                  <a:pt x="177" y="38"/>
                  <a:pt x="177" y="38"/>
                  <a:pt x="177" y="38"/>
                </a:cubicBezTo>
                <a:cubicBezTo>
                  <a:pt x="147" y="38"/>
                  <a:pt x="147" y="38"/>
                  <a:pt x="147" y="38"/>
                </a:cubicBezTo>
                <a:cubicBezTo>
                  <a:pt x="147" y="24"/>
                  <a:pt x="147" y="24"/>
                  <a:pt x="147" y="24"/>
                </a:cubicBezTo>
                <a:cubicBezTo>
                  <a:pt x="119" y="48"/>
                  <a:pt x="119" y="48"/>
                  <a:pt x="119" y="48"/>
                </a:cubicBezTo>
                <a:lnTo>
                  <a:pt x="147" y="72"/>
                </a:lnTo>
                <a:close/>
                <a:moveTo>
                  <a:pt x="70" y="151"/>
                </a:moveTo>
                <a:cubicBezTo>
                  <a:pt x="56" y="151"/>
                  <a:pt x="56" y="151"/>
                  <a:pt x="56" y="151"/>
                </a:cubicBezTo>
                <a:cubicBezTo>
                  <a:pt x="56" y="121"/>
                  <a:pt x="56" y="121"/>
                  <a:pt x="56" y="121"/>
                </a:cubicBezTo>
                <a:cubicBezTo>
                  <a:pt x="36" y="121"/>
                  <a:pt x="36" y="121"/>
                  <a:pt x="36" y="121"/>
                </a:cubicBezTo>
                <a:cubicBezTo>
                  <a:pt x="36" y="151"/>
                  <a:pt x="36" y="151"/>
                  <a:pt x="36" y="151"/>
                </a:cubicBezTo>
                <a:cubicBezTo>
                  <a:pt x="22" y="151"/>
                  <a:pt x="22" y="151"/>
                  <a:pt x="22" y="151"/>
                </a:cubicBezTo>
                <a:cubicBezTo>
                  <a:pt x="46" y="179"/>
                  <a:pt x="46" y="179"/>
                  <a:pt x="46" y="179"/>
                </a:cubicBezTo>
                <a:lnTo>
                  <a:pt x="70" y="151"/>
                </a:lnTo>
                <a:close/>
                <a:moveTo>
                  <a:pt x="226" y="149"/>
                </a:moveTo>
                <a:cubicBezTo>
                  <a:pt x="240" y="149"/>
                  <a:pt x="240" y="149"/>
                  <a:pt x="240" y="149"/>
                </a:cubicBezTo>
                <a:cubicBezTo>
                  <a:pt x="240" y="179"/>
                  <a:pt x="240" y="179"/>
                  <a:pt x="240" y="179"/>
                </a:cubicBezTo>
                <a:cubicBezTo>
                  <a:pt x="260" y="179"/>
                  <a:pt x="260" y="179"/>
                  <a:pt x="260" y="179"/>
                </a:cubicBezTo>
                <a:cubicBezTo>
                  <a:pt x="260" y="149"/>
                  <a:pt x="260" y="149"/>
                  <a:pt x="260" y="149"/>
                </a:cubicBezTo>
                <a:cubicBezTo>
                  <a:pt x="274" y="149"/>
                  <a:pt x="274" y="149"/>
                  <a:pt x="274" y="149"/>
                </a:cubicBezTo>
                <a:cubicBezTo>
                  <a:pt x="250" y="121"/>
                  <a:pt x="250" y="121"/>
                  <a:pt x="250" y="121"/>
                </a:cubicBezTo>
                <a:lnTo>
                  <a:pt x="226" y="149"/>
                </a:lnTo>
                <a:close/>
              </a:path>
            </a:pathLst>
          </a:custGeom>
          <a:solidFill>
            <a:srgbClr val="FFFFFF"/>
          </a:solidFill>
          <a:ln>
            <a:noFill/>
          </a:ln>
        </p:spPr>
        <p:txBody>
          <a:bodyPr vert="horz" wrap="square" lIns="61729" tIns="30865" rIns="61729" bIns="30865" numCol="1" anchor="t" anchorCtr="0" compatLnSpc="1">
            <a:prstTxWarp prst="textNoShape">
              <a:avLst/>
            </a:prstTxWarp>
          </a:bodyPr>
          <a:lstStyle/>
          <a:p>
            <a:endParaRPr lang="en-US" sz="1200"/>
          </a:p>
        </p:txBody>
      </p:sp>
      <p:sp>
        <p:nvSpPr>
          <p:cNvPr id="30" name="Freeform 80"/>
          <p:cNvSpPr>
            <a:spLocks noEditPoints="1"/>
          </p:cNvSpPr>
          <p:nvPr/>
        </p:nvSpPr>
        <p:spPr bwMode="black">
          <a:xfrm>
            <a:off x="4554171" y="3047034"/>
            <a:ext cx="346919" cy="420884"/>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61729" tIns="30865" rIns="61729" bIns="30865" numCol="1" anchor="t" anchorCtr="0" compatLnSpc="1">
            <a:prstTxWarp prst="textNoShape">
              <a:avLst/>
            </a:prstTxWarp>
          </a:bodyPr>
          <a:lstStyle/>
          <a:p>
            <a:endParaRPr lang="en-US" sz="1200"/>
          </a:p>
        </p:txBody>
      </p:sp>
    </p:spTree>
    <p:extLst>
      <p:ext uri="{BB962C8B-B14F-4D97-AF65-F5344CB8AC3E}">
        <p14:creationId xmlns:p14="http://schemas.microsoft.com/office/powerpoint/2010/main" val="266493470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4199" y="1642978"/>
            <a:ext cx="3281553" cy="2170557"/>
          </a:xfrm>
          <a:prstGeom prst="rect">
            <a:avLst/>
          </a:prstGeom>
        </p:spPr>
      </p:pic>
      <p:sp>
        <p:nvSpPr>
          <p:cNvPr id="13" name="Title 12"/>
          <p:cNvSpPr>
            <a:spLocks noGrp="1"/>
          </p:cNvSpPr>
          <p:nvPr>
            <p:ph type="title"/>
          </p:nvPr>
        </p:nvSpPr>
        <p:spPr/>
        <p:txBody>
          <a:bodyPr/>
          <a:lstStyle/>
          <a:p>
            <a:r>
              <a:rPr lang="ru-RU" sz="3038" dirty="0">
                <a:latin typeface="Segoe UI Light" pitchFamily="34" charset="0"/>
                <a:ea typeface="Segoe UI" pitchFamily="34" charset="0"/>
              </a:rPr>
              <a:t>Люди</a:t>
            </a:r>
            <a:endParaRPr lang="en-US" sz="3038" dirty="0">
              <a:latin typeface="Segoe UI Light" pitchFamily="34" charset="0"/>
              <a:ea typeface="Segoe UI" pitchFamily="34" charset="0"/>
            </a:endParaRPr>
          </a:p>
        </p:txBody>
      </p:sp>
      <p:sp>
        <p:nvSpPr>
          <p:cNvPr id="28" name="Rectangle 27"/>
          <p:cNvSpPr/>
          <p:nvPr/>
        </p:nvSpPr>
        <p:spPr bwMode="auto">
          <a:xfrm>
            <a:off x="5138553" y="2757648"/>
            <a:ext cx="1055888" cy="1055888"/>
          </a:xfrm>
          <a:prstGeom prst="rect">
            <a:avLst/>
          </a:prstGeom>
          <a:solidFill>
            <a:schemeClr val="accent3">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51433" tIns="25717" rIns="51433" bIns="25717" numCol="1" rtlCol="0" anchor="b" anchorCtr="0" compatLnSpc="1">
            <a:prstTxWarp prst="textNoShape">
              <a:avLst/>
            </a:prstTxWarp>
          </a:bodyPr>
          <a:lstStyle/>
          <a:p>
            <a:pPr defTabSz="514169" fontAlgn="base">
              <a:spcBef>
                <a:spcPct val="0"/>
              </a:spcBef>
              <a:spcAft>
                <a:spcPct val="0"/>
              </a:spcAft>
            </a:pPr>
            <a:r>
              <a:rPr lang="ru-RU" sz="1200" dirty="0">
                <a:gradFill>
                  <a:gsLst>
                    <a:gs pos="0">
                      <a:srgbClr val="FFFFFF"/>
                    </a:gs>
                    <a:gs pos="100000">
                      <a:srgbClr val="FFFFFF"/>
                    </a:gs>
                  </a:gsLst>
                  <a:lin ang="5400000" scaled="0"/>
                </a:gradFill>
                <a:latin typeface="+mj-lt"/>
              </a:rPr>
              <a:t>Нарушение сроков</a:t>
            </a:r>
            <a:endParaRPr lang="en-US" sz="1200" dirty="0">
              <a:gradFill>
                <a:gsLst>
                  <a:gs pos="0">
                    <a:srgbClr val="FFFFFF"/>
                  </a:gs>
                  <a:gs pos="100000">
                    <a:srgbClr val="FFFFFF"/>
                  </a:gs>
                </a:gsLst>
                <a:lin ang="5400000" scaled="0"/>
              </a:gradFill>
              <a:latin typeface="+mj-lt"/>
            </a:endParaRPr>
          </a:p>
        </p:txBody>
      </p:sp>
      <p:sp>
        <p:nvSpPr>
          <p:cNvPr id="29" name="Rectangle 28"/>
          <p:cNvSpPr/>
          <p:nvPr/>
        </p:nvSpPr>
        <p:spPr bwMode="auto">
          <a:xfrm>
            <a:off x="4024887" y="2757648"/>
            <a:ext cx="1055888" cy="1055888"/>
          </a:xfrm>
          <a:prstGeom prst="rect">
            <a:avLst/>
          </a:prstGeom>
          <a:solidFill>
            <a:schemeClr val="accent3">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51433" tIns="25717" rIns="51433" bIns="25717" numCol="1" rtlCol="0" anchor="b" anchorCtr="0" compatLnSpc="1">
            <a:prstTxWarp prst="textNoShape">
              <a:avLst/>
            </a:prstTxWarp>
          </a:bodyPr>
          <a:lstStyle/>
          <a:p>
            <a:pPr defTabSz="514169" fontAlgn="base">
              <a:spcBef>
                <a:spcPct val="0"/>
              </a:spcBef>
              <a:spcAft>
                <a:spcPct val="0"/>
              </a:spcAft>
            </a:pPr>
            <a:r>
              <a:rPr lang="ru-RU" sz="1200" dirty="0">
                <a:gradFill>
                  <a:gsLst>
                    <a:gs pos="0">
                      <a:srgbClr val="FFFFFF"/>
                    </a:gs>
                    <a:gs pos="100000">
                      <a:srgbClr val="FFFFFF"/>
                    </a:gs>
                  </a:gsLst>
                  <a:lin ang="5400000" scaled="0"/>
                </a:gradFill>
                <a:latin typeface="+mj-lt"/>
              </a:rPr>
              <a:t>Ошибки ввода</a:t>
            </a:r>
            <a:endParaRPr lang="en-US" sz="1200" dirty="0">
              <a:gradFill>
                <a:gsLst>
                  <a:gs pos="0">
                    <a:srgbClr val="FFFFFF"/>
                  </a:gs>
                  <a:gs pos="100000">
                    <a:srgbClr val="FFFFFF"/>
                  </a:gs>
                </a:gsLst>
                <a:lin ang="5400000" scaled="0"/>
              </a:gradFill>
              <a:latin typeface="+mj-lt"/>
            </a:endParaRPr>
          </a:p>
        </p:txBody>
      </p:sp>
      <p:sp>
        <p:nvSpPr>
          <p:cNvPr id="27" name="Rectangle 26"/>
          <p:cNvSpPr/>
          <p:nvPr/>
        </p:nvSpPr>
        <p:spPr bwMode="auto">
          <a:xfrm>
            <a:off x="5138553" y="1640928"/>
            <a:ext cx="1055888" cy="1055888"/>
          </a:xfrm>
          <a:prstGeom prst="rect">
            <a:avLst/>
          </a:prstGeom>
          <a:solidFill>
            <a:schemeClr val="accent3">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51433" tIns="25717" rIns="51433" bIns="25717" numCol="1" rtlCol="0" anchor="b" anchorCtr="0" compatLnSpc="1">
            <a:prstTxWarp prst="textNoShape">
              <a:avLst/>
            </a:prstTxWarp>
          </a:bodyPr>
          <a:lstStyle/>
          <a:p>
            <a:pPr defTabSz="514169" fontAlgn="base">
              <a:spcBef>
                <a:spcPct val="0"/>
              </a:spcBef>
              <a:spcAft>
                <a:spcPct val="0"/>
              </a:spcAft>
            </a:pPr>
            <a:r>
              <a:rPr lang="ru-RU" sz="1200" dirty="0">
                <a:gradFill>
                  <a:gsLst>
                    <a:gs pos="0">
                      <a:srgbClr val="FFFFFF"/>
                    </a:gs>
                    <a:gs pos="100000">
                      <a:srgbClr val="FFFFFF"/>
                    </a:gs>
                  </a:gsLst>
                  <a:lin ang="5400000" scaled="0"/>
                </a:gradFill>
                <a:latin typeface="+mj-lt"/>
              </a:rPr>
              <a:t>Долгие согласования</a:t>
            </a:r>
            <a:endParaRPr lang="en-US" sz="1200" dirty="0">
              <a:gradFill>
                <a:gsLst>
                  <a:gs pos="0">
                    <a:srgbClr val="FFFFFF"/>
                  </a:gs>
                  <a:gs pos="100000">
                    <a:srgbClr val="FFFFFF"/>
                  </a:gs>
                </a:gsLst>
                <a:lin ang="5400000" scaled="0"/>
              </a:gradFill>
              <a:latin typeface="+mj-lt"/>
            </a:endParaRPr>
          </a:p>
        </p:txBody>
      </p:sp>
      <p:sp>
        <p:nvSpPr>
          <p:cNvPr id="30" name="Rectangle 29"/>
          <p:cNvSpPr/>
          <p:nvPr/>
        </p:nvSpPr>
        <p:spPr bwMode="auto">
          <a:xfrm>
            <a:off x="4024887" y="1640928"/>
            <a:ext cx="1055888" cy="1055888"/>
          </a:xfrm>
          <a:prstGeom prst="rect">
            <a:avLst/>
          </a:prstGeom>
          <a:solidFill>
            <a:schemeClr val="accent3">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51433" tIns="25717" rIns="51433" bIns="25717" numCol="1" rtlCol="0" anchor="b" anchorCtr="0" compatLnSpc="1">
            <a:prstTxWarp prst="textNoShape">
              <a:avLst/>
            </a:prstTxWarp>
          </a:bodyPr>
          <a:lstStyle/>
          <a:p>
            <a:pPr defTabSz="514169" fontAlgn="base">
              <a:spcBef>
                <a:spcPct val="0"/>
              </a:spcBef>
              <a:spcAft>
                <a:spcPct val="0"/>
              </a:spcAft>
            </a:pPr>
            <a:r>
              <a:rPr lang="ru-RU" sz="1200" dirty="0">
                <a:gradFill>
                  <a:gsLst>
                    <a:gs pos="0">
                      <a:srgbClr val="FFFFFF"/>
                    </a:gs>
                    <a:gs pos="100000">
                      <a:srgbClr val="FFFFFF"/>
                    </a:gs>
                  </a:gsLst>
                  <a:lin ang="5400000" scaled="0"/>
                </a:gradFill>
                <a:latin typeface="+mj-lt"/>
              </a:rPr>
              <a:t>Плохое качество подготовки документов</a:t>
            </a:r>
            <a:endParaRPr lang="en-US" sz="12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4567069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Процессы</a:t>
            </a:r>
            <a:endParaRPr lang="en-US" dirty="0"/>
          </a:p>
        </p:txBody>
      </p:sp>
      <p:sp>
        <p:nvSpPr>
          <p:cNvPr id="5" name="Rectangle 4"/>
          <p:cNvSpPr/>
          <p:nvPr/>
        </p:nvSpPr>
        <p:spPr bwMode="auto">
          <a:xfrm>
            <a:off x="295447" y="2007409"/>
            <a:ext cx="1502717" cy="1502717"/>
          </a:xfrm>
          <a:prstGeom prst="rect">
            <a:avLst/>
          </a:prstGeom>
          <a:solidFill>
            <a:schemeClr val="accent3">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69" fontAlgn="base">
              <a:spcBef>
                <a:spcPct val="0"/>
              </a:spcBef>
              <a:spcAft>
                <a:spcPct val="0"/>
              </a:spcAft>
            </a:pPr>
            <a:r>
              <a:rPr lang="ru-RU" sz="1800" dirty="0">
                <a:gradFill>
                  <a:gsLst>
                    <a:gs pos="0">
                      <a:srgbClr val="FFFFFF"/>
                    </a:gs>
                    <a:gs pos="100000">
                      <a:srgbClr val="FFFFFF"/>
                    </a:gs>
                  </a:gsLst>
                  <a:lin ang="5400000" scaled="0"/>
                </a:gradFill>
                <a:latin typeface="+mj-lt"/>
              </a:rPr>
              <a:t>Избыточное количество шагов</a:t>
            </a:r>
            <a:endParaRPr lang="en-US" sz="1800" dirty="0" err="1">
              <a:gradFill>
                <a:gsLst>
                  <a:gs pos="0">
                    <a:srgbClr val="FFFFFF"/>
                  </a:gs>
                  <a:gs pos="100000">
                    <a:srgbClr val="FFFFFF"/>
                  </a:gs>
                </a:gsLst>
                <a:lin ang="5400000" scaled="0"/>
              </a:gradFill>
              <a:latin typeface="+mj-lt"/>
            </a:endParaRPr>
          </a:p>
        </p:txBody>
      </p:sp>
      <p:sp>
        <p:nvSpPr>
          <p:cNvPr id="6" name="Rectangle 5"/>
          <p:cNvSpPr/>
          <p:nvPr/>
        </p:nvSpPr>
        <p:spPr bwMode="auto">
          <a:xfrm>
            <a:off x="3429655" y="2015611"/>
            <a:ext cx="1502717" cy="1502717"/>
          </a:xfrm>
          <a:prstGeom prst="rect">
            <a:avLst/>
          </a:prstGeom>
          <a:solidFill>
            <a:schemeClr val="accent3">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69" fontAlgn="base">
              <a:spcBef>
                <a:spcPct val="0"/>
              </a:spcBef>
              <a:spcAft>
                <a:spcPct val="0"/>
              </a:spcAft>
            </a:pPr>
            <a:r>
              <a:rPr lang="ru-RU" sz="1800" dirty="0">
                <a:gradFill>
                  <a:gsLst>
                    <a:gs pos="0">
                      <a:srgbClr val="FFFFFF"/>
                    </a:gs>
                    <a:gs pos="100000">
                      <a:srgbClr val="FFFFFF"/>
                    </a:gs>
                  </a:gsLst>
                  <a:lin ang="5400000" scaled="0"/>
                </a:gradFill>
                <a:latin typeface="+mj-lt"/>
              </a:rPr>
              <a:t>Задержки рабочего процесса</a:t>
            </a:r>
            <a:endParaRPr lang="en-US" sz="1800" dirty="0" err="1">
              <a:gradFill>
                <a:gsLst>
                  <a:gs pos="0">
                    <a:srgbClr val="FFFFFF"/>
                  </a:gs>
                  <a:gs pos="100000">
                    <a:srgbClr val="FFFFFF"/>
                  </a:gs>
                </a:gsLst>
                <a:lin ang="5400000" scaled="0"/>
              </a:gradFill>
              <a:latin typeface="+mj-lt"/>
            </a:endParaRPr>
          </a:p>
        </p:txBody>
      </p:sp>
      <p:sp>
        <p:nvSpPr>
          <p:cNvPr id="7" name="Rectangle 6"/>
          <p:cNvSpPr/>
          <p:nvPr/>
        </p:nvSpPr>
        <p:spPr bwMode="auto">
          <a:xfrm>
            <a:off x="4986913" y="2015611"/>
            <a:ext cx="1502717" cy="1502717"/>
          </a:xfrm>
          <a:prstGeom prst="rect">
            <a:avLst/>
          </a:prstGeom>
          <a:solidFill>
            <a:schemeClr val="accent3">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69" fontAlgn="base">
              <a:spcBef>
                <a:spcPct val="0"/>
              </a:spcBef>
              <a:spcAft>
                <a:spcPct val="0"/>
              </a:spcAft>
            </a:pPr>
            <a:r>
              <a:rPr lang="ru-RU" sz="1800" dirty="0">
                <a:gradFill>
                  <a:gsLst>
                    <a:gs pos="0">
                      <a:srgbClr val="FFFFFF"/>
                    </a:gs>
                    <a:gs pos="100000">
                      <a:srgbClr val="FFFFFF"/>
                    </a:gs>
                  </a:gsLst>
                  <a:lin ang="5400000" scaled="0"/>
                </a:gradFill>
                <a:latin typeface="+mj-lt"/>
              </a:rPr>
              <a:t>Уведомления</a:t>
            </a:r>
            <a:endParaRPr lang="en-US" sz="1800" dirty="0" err="1">
              <a:gradFill>
                <a:gsLst>
                  <a:gs pos="0">
                    <a:srgbClr val="FFFFFF"/>
                  </a:gs>
                  <a:gs pos="100000">
                    <a:srgbClr val="FFFFFF"/>
                  </a:gs>
                </a:gsLst>
                <a:lin ang="5400000" scaled="0"/>
              </a:gradFill>
              <a:latin typeface="+mj-lt"/>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925" y="2007411"/>
            <a:ext cx="1502717" cy="1502717"/>
          </a:xfrm>
          <a:prstGeom prst="rect">
            <a:avLst/>
          </a:prstGeom>
        </p:spPr>
      </p:pic>
      <p:sp>
        <p:nvSpPr>
          <p:cNvPr id="25" name="Rectangle 24"/>
          <p:cNvSpPr/>
          <p:nvPr/>
        </p:nvSpPr>
        <p:spPr bwMode="auto">
          <a:xfrm>
            <a:off x="1842925" y="2936739"/>
            <a:ext cx="1502717" cy="573389"/>
          </a:xfrm>
          <a:prstGeom prst="rect">
            <a:avLst/>
          </a:prstGeom>
          <a:gradFill>
            <a:gsLst>
              <a:gs pos="100000">
                <a:schemeClr val="tx1">
                  <a:lumMod val="60000"/>
                  <a:lumOff val="40000"/>
                </a:scheme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57" fontAlgn="base">
              <a:spcBef>
                <a:spcPct val="0"/>
              </a:spcBef>
              <a:spcAft>
                <a:spcPct val="0"/>
              </a:spcAft>
            </a:pPr>
            <a:endParaRPr lang="en-US" sz="975"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6" name="Rectangle 25"/>
          <p:cNvSpPr/>
          <p:nvPr/>
        </p:nvSpPr>
        <p:spPr bwMode="auto">
          <a:xfrm>
            <a:off x="1842924" y="2007411"/>
            <a:ext cx="1512500" cy="573389"/>
          </a:xfrm>
          <a:prstGeom prst="rect">
            <a:avLst/>
          </a:prstGeom>
          <a:gradFill>
            <a:gsLst>
              <a:gs pos="100000">
                <a:schemeClr val="bg1">
                  <a:alpha val="0"/>
                </a:schemeClr>
              </a:gs>
              <a:gs pos="0">
                <a:schemeClr val="bg1">
                  <a:lumMod val="85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57" fontAlgn="base">
              <a:spcBef>
                <a:spcPct val="0"/>
              </a:spcBef>
              <a:spcAft>
                <a:spcPct val="0"/>
              </a:spcAft>
            </a:pPr>
            <a:endParaRPr lang="en-US" sz="975"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8697872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latin typeface="Segoe UI Light" pitchFamily="34" charset="0"/>
                <a:ea typeface="Segoe UI" pitchFamily="34" charset="0"/>
              </a:rPr>
              <a:t>Документы</a:t>
            </a:r>
            <a:endParaRPr lang="en-US" dirty="0"/>
          </a:p>
        </p:txBody>
      </p:sp>
      <p:sp>
        <p:nvSpPr>
          <p:cNvPr id="10" name="Rectangle 9"/>
          <p:cNvSpPr/>
          <p:nvPr/>
        </p:nvSpPr>
        <p:spPr bwMode="auto">
          <a:xfrm>
            <a:off x="4246442" y="2776967"/>
            <a:ext cx="1181088" cy="1164650"/>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25718" rIns="25718" bIns="51435" numCol="1" spcCol="0" rtlCol="0" fromWordArt="0" anchor="b" anchorCtr="0" forceAA="0" compatLnSpc="1">
            <a:prstTxWarp prst="textNoShape">
              <a:avLst/>
            </a:prstTxWarp>
            <a:noAutofit/>
          </a:bodyPr>
          <a:lstStyle/>
          <a:p>
            <a:pPr defTabSz="514169" fontAlgn="base">
              <a:spcBef>
                <a:spcPct val="0"/>
              </a:spcBef>
              <a:spcAft>
                <a:spcPct val="0"/>
              </a:spcAft>
            </a:pPr>
            <a:r>
              <a:rPr lang="ru-RU" sz="1800" spc="-28" dirty="0">
                <a:gradFill>
                  <a:gsLst>
                    <a:gs pos="0">
                      <a:srgbClr val="FFFFFF"/>
                    </a:gs>
                    <a:gs pos="100000">
                      <a:srgbClr val="FFFFFF"/>
                    </a:gs>
                  </a:gsLst>
                  <a:lin ang="5400000" scaled="0"/>
                </a:gradFill>
                <a:latin typeface="+mj-lt"/>
                <a:ea typeface="Segoe UI" pitchFamily="34" charset="0"/>
                <a:cs typeface="Segoe UI" pitchFamily="34" charset="0"/>
              </a:rPr>
              <a:t>Архив</a:t>
            </a:r>
            <a:endParaRPr lang="en-US" sz="1800" spc="-2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2" name="Rectangle 11"/>
          <p:cNvSpPr/>
          <p:nvPr/>
        </p:nvSpPr>
        <p:spPr bwMode="auto">
          <a:xfrm>
            <a:off x="4243784" y="1598467"/>
            <a:ext cx="1183746" cy="1112231"/>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25718" rIns="25718" bIns="51435" numCol="1" spcCol="0" rtlCol="0" fromWordArt="0" anchor="b" anchorCtr="0" forceAA="0" compatLnSpc="1">
            <a:prstTxWarp prst="textNoShape">
              <a:avLst/>
            </a:prstTxWarp>
            <a:noAutofit/>
          </a:bodyPr>
          <a:lstStyle/>
          <a:p>
            <a:pPr defTabSz="514169" fontAlgn="base">
              <a:spcBef>
                <a:spcPct val="0"/>
              </a:spcBef>
              <a:spcAft>
                <a:spcPct val="0"/>
              </a:spcAft>
            </a:pPr>
            <a:r>
              <a:rPr lang="ru-RU" sz="1800" spc="-28" dirty="0">
                <a:gradFill>
                  <a:gsLst>
                    <a:gs pos="0">
                      <a:srgbClr val="FFFFFF"/>
                    </a:gs>
                    <a:gs pos="100000">
                      <a:srgbClr val="FFFFFF"/>
                    </a:gs>
                  </a:gsLst>
                  <a:lin ang="5400000" scaled="0"/>
                </a:gradFill>
                <a:latin typeface="+mj-lt"/>
                <a:ea typeface="Segoe UI" pitchFamily="34" charset="0"/>
                <a:cs typeface="Segoe UI" pitchFamily="34" charset="0"/>
              </a:rPr>
              <a:t>Форматы</a:t>
            </a:r>
            <a:endParaRPr lang="en-US" sz="1800" spc="-2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6" name="Rectangle 15"/>
          <p:cNvSpPr/>
          <p:nvPr/>
        </p:nvSpPr>
        <p:spPr bwMode="auto">
          <a:xfrm>
            <a:off x="1389964" y="1601125"/>
            <a:ext cx="1171563" cy="11715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25718" rIns="25718" bIns="51435" numCol="1" spcCol="0" rtlCol="0" fromWordArt="0" anchor="b" anchorCtr="0" forceAA="0" compatLnSpc="1">
            <a:prstTxWarp prst="textNoShape">
              <a:avLst/>
            </a:prstTxWarp>
            <a:noAutofit/>
          </a:bodyPr>
          <a:lstStyle/>
          <a:p>
            <a:pPr defTabSz="514169" fontAlgn="base">
              <a:spcBef>
                <a:spcPct val="0"/>
              </a:spcBef>
              <a:spcAft>
                <a:spcPct val="0"/>
              </a:spcAft>
            </a:pPr>
            <a:r>
              <a:rPr lang="ru-RU" sz="1800" spc="-28" dirty="0">
                <a:gradFill>
                  <a:gsLst>
                    <a:gs pos="0">
                      <a:srgbClr val="FFFFFF"/>
                    </a:gs>
                    <a:gs pos="100000">
                      <a:srgbClr val="FFFFFF"/>
                    </a:gs>
                  </a:gsLst>
                  <a:lin ang="5400000" scaled="0"/>
                </a:gradFill>
                <a:latin typeface="+mj-lt"/>
                <a:ea typeface="Segoe UI" pitchFamily="34" charset="0"/>
                <a:cs typeface="Segoe UI" pitchFamily="34" charset="0"/>
              </a:rPr>
              <a:t>Объем</a:t>
            </a:r>
            <a:endParaRPr lang="en-US" sz="1800" spc="-2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9" name="Freeform 7"/>
          <p:cNvSpPr>
            <a:spLocks noEditPoints="1"/>
          </p:cNvSpPr>
          <p:nvPr/>
        </p:nvSpPr>
        <p:spPr bwMode="black">
          <a:xfrm>
            <a:off x="3237637" y="3137078"/>
            <a:ext cx="404657" cy="405123"/>
          </a:xfrm>
          <a:custGeom>
            <a:avLst/>
            <a:gdLst>
              <a:gd name="T0" fmla="*/ 52 w 300"/>
              <a:gd name="T1" fmla="*/ 268 h 300"/>
              <a:gd name="T2" fmla="*/ 62 w 300"/>
              <a:gd name="T3" fmla="*/ 255 h 300"/>
              <a:gd name="T4" fmla="*/ 77 w 300"/>
              <a:gd name="T5" fmla="*/ 230 h 300"/>
              <a:gd name="T6" fmla="*/ 46 w 300"/>
              <a:gd name="T7" fmla="*/ 204 h 300"/>
              <a:gd name="T8" fmla="*/ 15 w 300"/>
              <a:gd name="T9" fmla="*/ 233 h 300"/>
              <a:gd name="T10" fmla="*/ 33 w 300"/>
              <a:gd name="T11" fmla="*/ 219 h 300"/>
              <a:gd name="T12" fmla="*/ 60 w 300"/>
              <a:gd name="T13" fmla="*/ 219 h 300"/>
              <a:gd name="T14" fmla="*/ 63 w 300"/>
              <a:gd name="T15" fmla="*/ 238 h 300"/>
              <a:gd name="T16" fmla="*/ 46 w 300"/>
              <a:gd name="T17" fmla="*/ 255 h 300"/>
              <a:gd name="T18" fmla="*/ 39 w 300"/>
              <a:gd name="T19" fmla="*/ 275 h 300"/>
              <a:gd name="T20" fmla="*/ 51 w 300"/>
              <a:gd name="T21" fmla="*/ 279 h 300"/>
              <a:gd name="T22" fmla="*/ 51 w 300"/>
              <a:gd name="T23" fmla="*/ 288 h 300"/>
              <a:gd name="T24" fmla="*/ 39 w 300"/>
              <a:gd name="T25" fmla="*/ 300 h 300"/>
              <a:gd name="T26" fmla="*/ 300 w 300"/>
              <a:gd name="T27" fmla="*/ 216 h 300"/>
              <a:gd name="T28" fmla="*/ 218 w 300"/>
              <a:gd name="T29" fmla="*/ 300 h 300"/>
              <a:gd name="T30" fmla="*/ 220 w 300"/>
              <a:gd name="T31" fmla="*/ 263 h 300"/>
              <a:gd name="T32" fmla="*/ 277 w 300"/>
              <a:gd name="T33" fmla="*/ 216 h 300"/>
              <a:gd name="T34" fmla="*/ 149 w 300"/>
              <a:gd name="T35" fmla="*/ 228 h 300"/>
              <a:gd name="T36" fmla="*/ 119 w 300"/>
              <a:gd name="T37" fmla="*/ 242 h 300"/>
              <a:gd name="T38" fmla="*/ 149 w 300"/>
              <a:gd name="T39" fmla="*/ 262 h 300"/>
              <a:gd name="T40" fmla="*/ 177 w 300"/>
              <a:gd name="T41" fmla="*/ 252 h 300"/>
              <a:gd name="T42" fmla="*/ 255 w 300"/>
              <a:gd name="T43" fmla="*/ 75 h 300"/>
              <a:gd name="T44" fmla="*/ 259 w 300"/>
              <a:gd name="T45" fmla="*/ 59 h 300"/>
              <a:gd name="T46" fmla="*/ 278 w 300"/>
              <a:gd name="T47" fmla="*/ 38 h 300"/>
              <a:gd name="T48" fmla="*/ 272 w 300"/>
              <a:gd name="T49" fmla="*/ 8 h 300"/>
              <a:gd name="T50" fmla="*/ 228 w 300"/>
              <a:gd name="T51" fmla="*/ 7 h 300"/>
              <a:gd name="T52" fmla="*/ 231 w 300"/>
              <a:gd name="T53" fmla="*/ 29 h 300"/>
              <a:gd name="T54" fmla="*/ 250 w 300"/>
              <a:gd name="T55" fmla="*/ 10 h 300"/>
              <a:gd name="T56" fmla="*/ 269 w 300"/>
              <a:gd name="T57" fmla="*/ 26 h 300"/>
              <a:gd name="T58" fmla="*/ 259 w 300"/>
              <a:gd name="T59" fmla="*/ 43 h 300"/>
              <a:gd name="T60" fmla="*/ 245 w 300"/>
              <a:gd name="T61" fmla="*/ 59 h 300"/>
              <a:gd name="T62" fmla="*/ 243 w 300"/>
              <a:gd name="T63" fmla="*/ 75 h 300"/>
              <a:gd name="T64" fmla="*/ 255 w 300"/>
              <a:gd name="T65" fmla="*/ 96 h 300"/>
              <a:gd name="T66" fmla="*/ 243 w 300"/>
              <a:gd name="T67" fmla="*/ 84 h 300"/>
              <a:gd name="T68" fmla="*/ 255 w 300"/>
              <a:gd name="T69" fmla="*/ 96 h 300"/>
              <a:gd name="T70" fmla="*/ 49 w 300"/>
              <a:gd name="T71" fmla="*/ 84 h 300"/>
              <a:gd name="T72" fmla="*/ 0 w 300"/>
              <a:gd name="T73" fmla="*/ 47 h 300"/>
              <a:gd name="T74" fmla="*/ 35 w 300"/>
              <a:gd name="T75" fmla="*/ 68 h 300"/>
              <a:gd name="T76" fmla="*/ 102 w 300"/>
              <a:gd name="T77" fmla="*/ 0 h 300"/>
              <a:gd name="T78" fmla="*/ 147 w 300"/>
              <a:gd name="T79" fmla="*/ 58 h 300"/>
              <a:gd name="T80" fmla="*/ 177 w 300"/>
              <a:gd name="T81" fmla="*/ 38 h 300"/>
              <a:gd name="T82" fmla="*/ 147 w 300"/>
              <a:gd name="T83" fmla="*/ 24 h 300"/>
              <a:gd name="T84" fmla="*/ 147 w 300"/>
              <a:gd name="T85" fmla="*/ 72 h 300"/>
              <a:gd name="T86" fmla="*/ 56 w 300"/>
              <a:gd name="T87" fmla="*/ 151 h 300"/>
              <a:gd name="T88" fmla="*/ 36 w 300"/>
              <a:gd name="T89" fmla="*/ 121 h 300"/>
              <a:gd name="T90" fmla="*/ 22 w 300"/>
              <a:gd name="T91" fmla="*/ 151 h 300"/>
              <a:gd name="T92" fmla="*/ 70 w 300"/>
              <a:gd name="T93" fmla="*/ 151 h 300"/>
              <a:gd name="T94" fmla="*/ 240 w 300"/>
              <a:gd name="T95" fmla="*/ 149 h 300"/>
              <a:gd name="T96" fmla="*/ 260 w 300"/>
              <a:gd name="T97" fmla="*/ 179 h 300"/>
              <a:gd name="T98" fmla="*/ 274 w 300"/>
              <a:gd name="T99" fmla="*/ 149 h 300"/>
              <a:gd name="T100" fmla="*/ 226 w 300"/>
              <a:gd name="T101" fmla="*/ 14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300">
                <a:moveTo>
                  <a:pt x="51" y="279"/>
                </a:moveTo>
                <a:cubicBezTo>
                  <a:pt x="51" y="274"/>
                  <a:pt x="51" y="270"/>
                  <a:pt x="52" y="268"/>
                </a:cubicBezTo>
                <a:cubicBezTo>
                  <a:pt x="52" y="266"/>
                  <a:pt x="53" y="264"/>
                  <a:pt x="55" y="263"/>
                </a:cubicBezTo>
                <a:cubicBezTo>
                  <a:pt x="56" y="261"/>
                  <a:pt x="58" y="259"/>
                  <a:pt x="62" y="255"/>
                </a:cubicBezTo>
                <a:cubicBezTo>
                  <a:pt x="68" y="250"/>
                  <a:pt x="72" y="246"/>
                  <a:pt x="74" y="242"/>
                </a:cubicBezTo>
                <a:cubicBezTo>
                  <a:pt x="76" y="239"/>
                  <a:pt x="77" y="235"/>
                  <a:pt x="77" y="230"/>
                </a:cubicBezTo>
                <a:cubicBezTo>
                  <a:pt x="77" y="223"/>
                  <a:pt x="74" y="217"/>
                  <a:pt x="68" y="212"/>
                </a:cubicBezTo>
                <a:cubicBezTo>
                  <a:pt x="63" y="207"/>
                  <a:pt x="55" y="204"/>
                  <a:pt x="46" y="204"/>
                </a:cubicBezTo>
                <a:cubicBezTo>
                  <a:pt x="37" y="204"/>
                  <a:pt x="30" y="206"/>
                  <a:pt x="24" y="211"/>
                </a:cubicBezTo>
                <a:cubicBezTo>
                  <a:pt x="18" y="217"/>
                  <a:pt x="15" y="225"/>
                  <a:pt x="15" y="233"/>
                </a:cubicBezTo>
                <a:cubicBezTo>
                  <a:pt x="27" y="233"/>
                  <a:pt x="27" y="233"/>
                  <a:pt x="27" y="233"/>
                </a:cubicBezTo>
                <a:cubicBezTo>
                  <a:pt x="28" y="227"/>
                  <a:pt x="28" y="223"/>
                  <a:pt x="33" y="219"/>
                </a:cubicBezTo>
                <a:cubicBezTo>
                  <a:pt x="37" y="216"/>
                  <a:pt x="41" y="214"/>
                  <a:pt x="46" y="214"/>
                </a:cubicBezTo>
                <a:cubicBezTo>
                  <a:pt x="51" y="214"/>
                  <a:pt x="57" y="216"/>
                  <a:pt x="60" y="219"/>
                </a:cubicBezTo>
                <a:cubicBezTo>
                  <a:pt x="64" y="223"/>
                  <a:pt x="65" y="226"/>
                  <a:pt x="65" y="230"/>
                </a:cubicBezTo>
                <a:cubicBezTo>
                  <a:pt x="65" y="233"/>
                  <a:pt x="64" y="236"/>
                  <a:pt x="63" y="238"/>
                </a:cubicBezTo>
                <a:cubicBezTo>
                  <a:pt x="61" y="240"/>
                  <a:pt x="59" y="243"/>
                  <a:pt x="55" y="247"/>
                </a:cubicBezTo>
                <a:cubicBezTo>
                  <a:pt x="51" y="251"/>
                  <a:pt x="48" y="253"/>
                  <a:pt x="46" y="255"/>
                </a:cubicBezTo>
                <a:cubicBezTo>
                  <a:pt x="44" y="258"/>
                  <a:pt x="42" y="260"/>
                  <a:pt x="41" y="263"/>
                </a:cubicBezTo>
                <a:cubicBezTo>
                  <a:pt x="40" y="266"/>
                  <a:pt x="39" y="270"/>
                  <a:pt x="39" y="275"/>
                </a:cubicBezTo>
                <a:cubicBezTo>
                  <a:pt x="39" y="276"/>
                  <a:pt x="39" y="277"/>
                  <a:pt x="39" y="279"/>
                </a:cubicBezTo>
                <a:lnTo>
                  <a:pt x="51" y="279"/>
                </a:lnTo>
                <a:close/>
                <a:moveTo>
                  <a:pt x="51" y="300"/>
                </a:moveTo>
                <a:cubicBezTo>
                  <a:pt x="51" y="288"/>
                  <a:pt x="51" y="288"/>
                  <a:pt x="51" y="288"/>
                </a:cubicBezTo>
                <a:cubicBezTo>
                  <a:pt x="39" y="288"/>
                  <a:pt x="39" y="288"/>
                  <a:pt x="39" y="288"/>
                </a:cubicBezTo>
                <a:cubicBezTo>
                  <a:pt x="39" y="300"/>
                  <a:pt x="39" y="300"/>
                  <a:pt x="39" y="300"/>
                </a:cubicBezTo>
                <a:lnTo>
                  <a:pt x="51" y="300"/>
                </a:lnTo>
                <a:close/>
                <a:moveTo>
                  <a:pt x="300" y="216"/>
                </a:moveTo>
                <a:cubicBezTo>
                  <a:pt x="247" y="300"/>
                  <a:pt x="247" y="300"/>
                  <a:pt x="247" y="300"/>
                </a:cubicBezTo>
                <a:cubicBezTo>
                  <a:pt x="218" y="300"/>
                  <a:pt x="218" y="300"/>
                  <a:pt x="218" y="300"/>
                </a:cubicBezTo>
                <a:cubicBezTo>
                  <a:pt x="198" y="263"/>
                  <a:pt x="198" y="263"/>
                  <a:pt x="198" y="263"/>
                </a:cubicBezTo>
                <a:cubicBezTo>
                  <a:pt x="220" y="263"/>
                  <a:pt x="220" y="263"/>
                  <a:pt x="220" y="263"/>
                </a:cubicBezTo>
                <a:cubicBezTo>
                  <a:pt x="233" y="285"/>
                  <a:pt x="233" y="285"/>
                  <a:pt x="233" y="285"/>
                </a:cubicBezTo>
                <a:cubicBezTo>
                  <a:pt x="277" y="216"/>
                  <a:pt x="277" y="216"/>
                  <a:pt x="277" y="216"/>
                </a:cubicBezTo>
                <a:lnTo>
                  <a:pt x="300" y="216"/>
                </a:lnTo>
                <a:close/>
                <a:moveTo>
                  <a:pt x="149" y="228"/>
                </a:moveTo>
                <a:cubicBezTo>
                  <a:pt x="149" y="242"/>
                  <a:pt x="149" y="242"/>
                  <a:pt x="149" y="242"/>
                </a:cubicBezTo>
                <a:cubicBezTo>
                  <a:pt x="119" y="242"/>
                  <a:pt x="119" y="242"/>
                  <a:pt x="119" y="242"/>
                </a:cubicBezTo>
                <a:cubicBezTo>
                  <a:pt x="119" y="262"/>
                  <a:pt x="119" y="262"/>
                  <a:pt x="119" y="262"/>
                </a:cubicBezTo>
                <a:cubicBezTo>
                  <a:pt x="149" y="262"/>
                  <a:pt x="149" y="262"/>
                  <a:pt x="149" y="262"/>
                </a:cubicBezTo>
                <a:cubicBezTo>
                  <a:pt x="149" y="276"/>
                  <a:pt x="149" y="276"/>
                  <a:pt x="149" y="276"/>
                </a:cubicBezTo>
                <a:cubicBezTo>
                  <a:pt x="177" y="252"/>
                  <a:pt x="177" y="252"/>
                  <a:pt x="177" y="252"/>
                </a:cubicBezTo>
                <a:lnTo>
                  <a:pt x="149" y="228"/>
                </a:lnTo>
                <a:close/>
                <a:moveTo>
                  <a:pt x="255" y="75"/>
                </a:moveTo>
                <a:cubicBezTo>
                  <a:pt x="255" y="70"/>
                  <a:pt x="255" y="66"/>
                  <a:pt x="256" y="64"/>
                </a:cubicBezTo>
                <a:cubicBezTo>
                  <a:pt x="256" y="62"/>
                  <a:pt x="257" y="60"/>
                  <a:pt x="259" y="59"/>
                </a:cubicBezTo>
                <a:cubicBezTo>
                  <a:pt x="260" y="57"/>
                  <a:pt x="262" y="55"/>
                  <a:pt x="266" y="51"/>
                </a:cubicBezTo>
                <a:cubicBezTo>
                  <a:pt x="272" y="46"/>
                  <a:pt x="276" y="42"/>
                  <a:pt x="278" y="38"/>
                </a:cubicBezTo>
                <a:cubicBezTo>
                  <a:pt x="280" y="35"/>
                  <a:pt x="281" y="31"/>
                  <a:pt x="281" y="26"/>
                </a:cubicBezTo>
                <a:cubicBezTo>
                  <a:pt x="281" y="19"/>
                  <a:pt x="278" y="13"/>
                  <a:pt x="272" y="8"/>
                </a:cubicBezTo>
                <a:cubicBezTo>
                  <a:pt x="267" y="3"/>
                  <a:pt x="259" y="0"/>
                  <a:pt x="250" y="0"/>
                </a:cubicBezTo>
                <a:cubicBezTo>
                  <a:pt x="241" y="0"/>
                  <a:pt x="234" y="2"/>
                  <a:pt x="228" y="7"/>
                </a:cubicBezTo>
                <a:cubicBezTo>
                  <a:pt x="222" y="13"/>
                  <a:pt x="219" y="21"/>
                  <a:pt x="219" y="29"/>
                </a:cubicBezTo>
                <a:cubicBezTo>
                  <a:pt x="231" y="29"/>
                  <a:pt x="231" y="29"/>
                  <a:pt x="231" y="29"/>
                </a:cubicBezTo>
                <a:cubicBezTo>
                  <a:pt x="232" y="23"/>
                  <a:pt x="232" y="19"/>
                  <a:pt x="237" y="15"/>
                </a:cubicBezTo>
                <a:cubicBezTo>
                  <a:pt x="241" y="12"/>
                  <a:pt x="245" y="10"/>
                  <a:pt x="250" y="10"/>
                </a:cubicBezTo>
                <a:cubicBezTo>
                  <a:pt x="255" y="10"/>
                  <a:pt x="261" y="12"/>
                  <a:pt x="264" y="15"/>
                </a:cubicBezTo>
                <a:cubicBezTo>
                  <a:pt x="268" y="19"/>
                  <a:pt x="269" y="22"/>
                  <a:pt x="269" y="26"/>
                </a:cubicBezTo>
                <a:cubicBezTo>
                  <a:pt x="269" y="29"/>
                  <a:pt x="268" y="32"/>
                  <a:pt x="267" y="34"/>
                </a:cubicBezTo>
                <a:cubicBezTo>
                  <a:pt x="265" y="36"/>
                  <a:pt x="263" y="39"/>
                  <a:pt x="259" y="43"/>
                </a:cubicBezTo>
                <a:cubicBezTo>
                  <a:pt x="255" y="47"/>
                  <a:pt x="252" y="49"/>
                  <a:pt x="250" y="51"/>
                </a:cubicBezTo>
                <a:cubicBezTo>
                  <a:pt x="248" y="54"/>
                  <a:pt x="246" y="56"/>
                  <a:pt x="245" y="59"/>
                </a:cubicBezTo>
                <a:cubicBezTo>
                  <a:pt x="244" y="62"/>
                  <a:pt x="243" y="66"/>
                  <a:pt x="243" y="71"/>
                </a:cubicBezTo>
                <a:cubicBezTo>
                  <a:pt x="243" y="72"/>
                  <a:pt x="243" y="73"/>
                  <a:pt x="243" y="75"/>
                </a:cubicBezTo>
                <a:lnTo>
                  <a:pt x="255" y="75"/>
                </a:lnTo>
                <a:close/>
                <a:moveTo>
                  <a:pt x="255" y="96"/>
                </a:moveTo>
                <a:cubicBezTo>
                  <a:pt x="255" y="84"/>
                  <a:pt x="255" y="84"/>
                  <a:pt x="255" y="84"/>
                </a:cubicBezTo>
                <a:cubicBezTo>
                  <a:pt x="243" y="84"/>
                  <a:pt x="243" y="84"/>
                  <a:pt x="243" y="84"/>
                </a:cubicBezTo>
                <a:cubicBezTo>
                  <a:pt x="243" y="96"/>
                  <a:pt x="243" y="96"/>
                  <a:pt x="243" y="96"/>
                </a:cubicBezTo>
                <a:lnTo>
                  <a:pt x="255" y="96"/>
                </a:lnTo>
                <a:close/>
                <a:moveTo>
                  <a:pt x="102" y="0"/>
                </a:moveTo>
                <a:cubicBezTo>
                  <a:pt x="49" y="84"/>
                  <a:pt x="49" y="84"/>
                  <a:pt x="49" y="84"/>
                </a:cubicBezTo>
                <a:cubicBezTo>
                  <a:pt x="20" y="84"/>
                  <a:pt x="20" y="84"/>
                  <a:pt x="20" y="84"/>
                </a:cubicBezTo>
                <a:cubicBezTo>
                  <a:pt x="0" y="47"/>
                  <a:pt x="0" y="47"/>
                  <a:pt x="0" y="47"/>
                </a:cubicBezTo>
                <a:cubicBezTo>
                  <a:pt x="22" y="47"/>
                  <a:pt x="22" y="47"/>
                  <a:pt x="22" y="47"/>
                </a:cubicBezTo>
                <a:cubicBezTo>
                  <a:pt x="35" y="68"/>
                  <a:pt x="35" y="68"/>
                  <a:pt x="35" y="68"/>
                </a:cubicBezTo>
                <a:cubicBezTo>
                  <a:pt x="79" y="0"/>
                  <a:pt x="79" y="0"/>
                  <a:pt x="79" y="0"/>
                </a:cubicBezTo>
                <a:lnTo>
                  <a:pt x="102" y="0"/>
                </a:lnTo>
                <a:close/>
                <a:moveTo>
                  <a:pt x="147" y="72"/>
                </a:moveTo>
                <a:cubicBezTo>
                  <a:pt x="147" y="58"/>
                  <a:pt x="147" y="58"/>
                  <a:pt x="147" y="58"/>
                </a:cubicBezTo>
                <a:cubicBezTo>
                  <a:pt x="177" y="58"/>
                  <a:pt x="177" y="58"/>
                  <a:pt x="177" y="58"/>
                </a:cubicBezTo>
                <a:cubicBezTo>
                  <a:pt x="177" y="38"/>
                  <a:pt x="177" y="38"/>
                  <a:pt x="177" y="38"/>
                </a:cubicBezTo>
                <a:cubicBezTo>
                  <a:pt x="147" y="38"/>
                  <a:pt x="147" y="38"/>
                  <a:pt x="147" y="38"/>
                </a:cubicBezTo>
                <a:cubicBezTo>
                  <a:pt x="147" y="24"/>
                  <a:pt x="147" y="24"/>
                  <a:pt x="147" y="24"/>
                </a:cubicBezTo>
                <a:cubicBezTo>
                  <a:pt x="119" y="48"/>
                  <a:pt x="119" y="48"/>
                  <a:pt x="119" y="48"/>
                </a:cubicBezTo>
                <a:lnTo>
                  <a:pt x="147" y="72"/>
                </a:lnTo>
                <a:close/>
                <a:moveTo>
                  <a:pt x="70" y="151"/>
                </a:moveTo>
                <a:cubicBezTo>
                  <a:pt x="56" y="151"/>
                  <a:pt x="56" y="151"/>
                  <a:pt x="56" y="151"/>
                </a:cubicBezTo>
                <a:cubicBezTo>
                  <a:pt x="56" y="121"/>
                  <a:pt x="56" y="121"/>
                  <a:pt x="56" y="121"/>
                </a:cubicBezTo>
                <a:cubicBezTo>
                  <a:pt x="36" y="121"/>
                  <a:pt x="36" y="121"/>
                  <a:pt x="36" y="121"/>
                </a:cubicBezTo>
                <a:cubicBezTo>
                  <a:pt x="36" y="151"/>
                  <a:pt x="36" y="151"/>
                  <a:pt x="36" y="151"/>
                </a:cubicBezTo>
                <a:cubicBezTo>
                  <a:pt x="22" y="151"/>
                  <a:pt x="22" y="151"/>
                  <a:pt x="22" y="151"/>
                </a:cubicBezTo>
                <a:cubicBezTo>
                  <a:pt x="46" y="179"/>
                  <a:pt x="46" y="179"/>
                  <a:pt x="46" y="179"/>
                </a:cubicBezTo>
                <a:lnTo>
                  <a:pt x="70" y="151"/>
                </a:lnTo>
                <a:close/>
                <a:moveTo>
                  <a:pt x="226" y="149"/>
                </a:moveTo>
                <a:cubicBezTo>
                  <a:pt x="240" y="149"/>
                  <a:pt x="240" y="149"/>
                  <a:pt x="240" y="149"/>
                </a:cubicBezTo>
                <a:cubicBezTo>
                  <a:pt x="240" y="179"/>
                  <a:pt x="240" y="179"/>
                  <a:pt x="240" y="179"/>
                </a:cubicBezTo>
                <a:cubicBezTo>
                  <a:pt x="260" y="179"/>
                  <a:pt x="260" y="179"/>
                  <a:pt x="260" y="179"/>
                </a:cubicBezTo>
                <a:cubicBezTo>
                  <a:pt x="260" y="149"/>
                  <a:pt x="260" y="149"/>
                  <a:pt x="260" y="149"/>
                </a:cubicBezTo>
                <a:cubicBezTo>
                  <a:pt x="274" y="149"/>
                  <a:pt x="274" y="149"/>
                  <a:pt x="274" y="149"/>
                </a:cubicBezTo>
                <a:cubicBezTo>
                  <a:pt x="250" y="121"/>
                  <a:pt x="250" y="121"/>
                  <a:pt x="250" y="121"/>
                </a:cubicBezTo>
                <a:lnTo>
                  <a:pt x="226" y="149"/>
                </a:lnTo>
                <a:close/>
              </a:path>
            </a:pathLst>
          </a:custGeom>
          <a:solidFill>
            <a:srgbClr val="FFFFFF"/>
          </a:solidFill>
          <a:ln>
            <a:noFill/>
          </a:ln>
        </p:spPr>
        <p:txBody>
          <a:bodyPr vert="horz" wrap="square" lIns="61729" tIns="30865" rIns="61729" bIns="30865" numCol="1" anchor="t" anchorCtr="0" compatLnSpc="1">
            <a:prstTxWarp prst="textNoShape">
              <a:avLst/>
            </a:prstTxWarp>
          </a:bodyPr>
          <a:lstStyle/>
          <a:p>
            <a:endParaRPr lang="en-US" sz="120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142" y="1600204"/>
            <a:ext cx="1535689" cy="2339753"/>
          </a:xfrm>
          <a:prstGeom prst="rect">
            <a:avLst/>
          </a:prstGeom>
        </p:spPr>
      </p:pic>
      <p:sp>
        <p:nvSpPr>
          <p:cNvPr id="26" name="Rectangle 25"/>
          <p:cNvSpPr/>
          <p:nvPr/>
        </p:nvSpPr>
        <p:spPr bwMode="auto">
          <a:xfrm>
            <a:off x="1389964" y="2820432"/>
            <a:ext cx="1171563" cy="1123843"/>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25718" rIns="25718" bIns="51435" numCol="1" spcCol="0" rtlCol="0" fromWordArt="0" anchor="b" anchorCtr="0" forceAA="0" compatLnSpc="1">
            <a:prstTxWarp prst="textNoShape">
              <a:avLst/>
            </a:prstTxWarp>
            <a:noAutofit/>
          </a:bodyPr>
          <a:lstStyle/>
          <a:p>
            <a:pPr defTabSz="514169" fontAlgn="base">
              <a:spcBef>
                <a:spcPct val="0"/>
              </a:spcBef>
              <a:spcAft>
                <a:spcPct val="0"/>
              </a:spcAft>
            </a:pPr>
            <a:r>
              <a:rPr lang="ru-RU" sz="1800" spc="-28" dirty="0">
                <a:gradFill>
                  <a:gsLst>
                    <a:gs pos="0">
                      <a:srgbClr val="FFFFFF"/>
                    </a:gs>
                    <a:gs pos="100000">
                      <a:srgbClr val="FFFFFF"/>
                    </a:gs>
                  </a:gsLst>
                  <a:lin ang="5400000" scaled="0"/>
                </a:gradFill>
                <a:latin typeface="+mj-lt"/>
                <a:ea typeface="Segoe UI" pitchFamily="34" charset="0"/>
                <a:cs typeface="Segoe UI" pitchFamily="34" charset="0"/>
              </a:rPr>
              <a:t>Версии</a:t>
            </a:r>
            <a:endParaRPr lang="en-US" sz="1800" spc="-28"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233998353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683164" y="1638155"/>
            <a:ext cx="5778098" cy="1058620"/>
            <a:chOff x="868207" y="1770530"/>
            <a:chExt cx="10272176" cy="1881990"/>
          </a:xfrm>
          <a:solidFill>
            <a:schemeClr val="tx2">
              <a:lumMod val="75000"/>
            </a:schemeClr>
          </a:solidFill>
        </p:grpSpPr>
        <p:sp>
          <p:nvSpPr>
            <p:cNvPr id="36" name="Rectangle 35"/>
            <p:cNvSpPr/>
            <p:nvPr/>
          </p:nvSpPr>
          <p:spPr bwMode="auto">
            <a:xfrm>
              <a:off x="9260804" y="1770530"/>
              <a:ext cx="1879579" cy="187958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25718" rIns="25718" bIns="51435" numCol="1" spcCol="0" rtlCol="0" fromWordArt="0" anchor="b" anchorCtr="0" forceAA="0" compatLnSpc="1">
              <a:prstTxWarp prst="textNoShape">
                <a:avLst/>
              </a:prstTxWarp>
              <a:noAutofit/>
            </a:bodyPr>
            <a:lstStyle/>
            <a:p>
              <a:pPr defTabSz="514169" fontAlgn="base">
                <a:spcBef>
                  <a:spcPct val="0"/>
                </a:spcBef>
                <a:spcAft>
                  <a:spcPct val="0"/>
                </a:spcAft>
              </a:pPr>
              <a:r>
                <a:rPr lang="ru-RU" sz="1500" spc="-28" dirty="0">
                  <a:gradFill>
                    <a:gsLst>
                      <a:gs pos="0">
                        <a:srgbClr val="FFFFFF"/>
                      </a:gs>
                      <a:gs pos="100000">
                        <a:srgbClr val="FFFFFF"/>
                      </a:gs>
                    </a:gsLst>
                    <a:lin ang="5400000" scaled="0"/>
                  </a:gradFill>
                  <a:latin typeface="+mj-lt"/>
                  <a:ea typeface="Segoe UI" pitchFamily="34" charset="0"/>
                  <a:cs typeface="Segoe UI" pitchFamily="34" charset="0"/>
                </a:rPr>
                <a:t>Отклик</a:t>
              </a:r>
              <a:endParaRPr lang="en-US" sz="1500" spc="-2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37" name="Rectangle 36"/>
            <p:cNvSpPr/>
            <p:nvPr/>
          </p:nvSpPr>
          <p:spPr bwMode="auto">
            <a:xfrm>
              <a:off x="868207" y="1772940"/>
              <a:ext cx="1879579" cy="187958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25718" rIns="25718" bIns="51435" numCol="1" spcCol="0" rtlCol="0" fromWordArt="0" anchor="b" anchorCtr="0" forceAA="0" compatLnSpc="1">
              <a:prstTxWarp prst="textNoShape">
                <a:avLst/>
              </a:prstTxWarp>
              <a:noAutofit/>
            </a:bodyPr>
            <a:lstStyle/>
            <a:p>
              <a:pPr defTabSz="514169" fontAlgn="base">
                <a:spcBef>
                  <a:spcPct val="0"/>
                </a:spcBef>
                <a:spcAft>
                  <a:spcPct val="0"/>
                </a:spcAft>
              </a:pPr>
              <a:r>
                <a:rPr lang="ru-RU" sz="1500" spc="-28" dirty="0">
                  <a:gradFill>
                    <a:gsLst>
                      <a:gs pos="0">
                        <a:srgbClr val="FFFFFF"/>
                      </a:gs>
                      <a:gs pos="100000">
                        <a:srgbClr val="FFFFFF"/>
                      </a:gs>
                    </a:gsLst>
                    <a:lin ang="5400000" scaled="0"/>
                  </a:gradFill>
                  <a:latin typeface="+mj-lt"/>
                  <a:ea typeface="Segoe UI" pitchFamily="34" charset="0"/>
                  <a:cs typeface="Segoe UI" pitchFamily="34" charset="0"/>
                </a:rPr>
                <a:t>Интеграция</a:t>
              </a:r>
              <a:endParaRPr lang="en-US" sz="1500" spc="-28" dirty="0">
                <a:gradFill>
                  <a:gsLst>
                    <a:gs pos="0">
                      <a:srgbClr val="FFFFFF"/>
                    </a:gs>
                    <a:gs pos="100000">
                      <a:srgbClr val="FFFFFF"/>
                    </a:gs>
                  </a:gsLst>
                  <a:lin ang="5400000" scaled="0"/>
                </a:gradFill>
                <a:latin typeface="+mj-lt"/>
                <a:ea typeface="Segoe UI" pitchFamily="34" charset="0"/>
                <a:cs typeface="Segoe UI" pitchFamily="34" charset="0"/>
              </a:endParaRPr>
            </a:p>
          </p:txBody>
        </p:sp>
      </p:grpSp>
      <p:sp>
        <p:nvSpPr>
          <p:cNvPr id="13" name="Title 12"/>
          <p:cNvSpPr>
            <a:spLocks noGrp="1"/>
          </p:cNvSpPr>
          <p:nvPr>
            <p:ph type="title"/>
          </p:nvPr>
        </p:nvSpPr>
        <p:spPr/>
        <p:txBody>
          <a:bodyPr/>
          <a:lstStyle/>
          <a:p>
            <a:r>
              <a:rPr lang="ru-RU" dirty="0" smtClean="0"/>
              <a:t>Платформа</a:t>
            </a:r>
            <a:endParaRPr lang="en-US" dirty="0">
              <a:gradFill flip="none" rotWithShape="1">
                <a:gsLst>
                  <a:gs pos="0">
                    <a:schemeClr val="accent2"/>
                  </a:gs>
                  <a:gs pos="100000">
                    <a:schemeClr val="accent2"/>
                  </a:gs>
                </a:gsLst>
                <a:lin ang="5400000" scaled="0"/>
                <a:tileRect/>
              </a:gradFill>
            </a:endParaRPr>
          </a:p>
        </p:txBody>
      </p:sp>
      <p:grpSp>
        <p:nvGrpSpPr>
          <p:cNvPr id="22" name="Group 21"/>
          <p:cNvGrpSpPr/>
          <p:nvPr/>
        </p:nvGrpSpPr>
        <p:grpSpPr>
          <a:xfrm>
            <a:off x="3274267" y="1638833"/>
            <a:ext cx="3212249" cy="2174722"/>
            <a:chOff x="8149599" y="1770480"/>
            <a:chExt cx="5710664" cy="3866170"/>
          </a:xfrm>
          <a:solidFill>
            <a:schemeClr val="tx2">
              <a:lumMod val="75000"/>
            </a:schemeClr>
          </a:solidFill>
        </p:grpSpPr>
        <p:sp>
          <p:nvSpPr>
            <p:cNvPr id="6" name="Rectangle 5"/>
            <p:cNvSpPr/>
            <p:nvPr/>
          </p:nvSpPr>
          <p:spPr bwMode="auto">
            <a:xfrm>
              <a:off x="10151884" y="3758276"/>
              <a:ext cx="3708379" cy="187837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25718" rIns="25718" bIns="51435" numCol="1" spcCol="0" rtlCol="0" fromWordArt="0" anchor="b" anchorCtr="0" forceAA="0" compatLnSpc="1">
              <a:prstTxWarp prst="textNoShape">
                <a:avLst/>
              </a:prstTxWarp>
              <a:noAutofit/>
            </a:bodyPr>
            <a:lstStyle/>
            <a:p>
              <a:pPr defTabSz="514169" fontAlgn="base">
                <a:spcBef>
                  <a:spcPct val="0"/>
                </a:spcBef>
                <a:spcAft>
                  <a:spcPct val="0"/>
                </a:spcAft>
              </a:pPr>
              <a:r>
                <a:rPr lang="ru-RU" sz="1500" spc="-28" dirty="0">
                  <a:gradFill>
                    <a:gsLst>
                      <a:gs pos="0">
                        <a:srgbClr val="FFFFFF"/>
                      </a:gs>
                      <a:gs pos="100000">
                        <a:srgbClr val="FFFFFF"/>
                      </a:gs>
                    </a:gsLst>
                    <a:lin ang="5400000" scaled="0"/>
                  </a:gradFill>
                  <a:latin typeface="+mj-lt"/>
                  <a:ea typeface="Segoe UI" pitchFamily="34" charset="0"/>
                  <a:cs typeface="Segoe UI" pitchFamily="34" charset="0"/>
                </a:rPr>
                <a:t>Масштабируемость</a:t>
              </a:r>
              <a:endParaRPr lang="en-US" sz="1500" spc="-2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7" name="Rectangle 6"/>
            <p:cNvSpPr/>
            <p:nvPr/>
          </p:nvSpPr>
          <p:spPr bwMode="auto">
            <a:xfrm>
              <a:off x="8149599" y="1770480"/>
              <a:ext cx="3663327" cy="187837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25718" rIns="25718" bIns="51435" numCol="1" spcCol="0" rtlCol="0" fromWordArt="0" anchor="b" anchorCtr="0" forceAA="0" compatLnSpc="1">
              <a:prstTxWarp prst="textNoShape">
                <a:avLst/>
              </a:prstTxWarp>
              <a:noAutofit/>
            </a:bodyPr>
            <a:lstStyle/>
            <a:p>
              <a:pPr defTabSz="514169" fontAlgn="base">
                <a:spcBef>
                  <a:spcPct val="0"/>
                </a:spcBef>
                <a:spcAft>
                  <a:spcPct val="0"/>
                </a:spcAft>
              </a:pPr>
              <a:r>
                <a:rPr lang="ru-RU" sz="1500" spc="-28" dirty="0">
                  <a:gradFill>
                    <a:gsLst>
                      <a:gs pos="0">
                        <a:srgbClr val="FFFFFF"/>
                      </a:gs>
                      <a:gs pos="100000">
                        <a:srgbClr val="FFFFFF"/>
                      </a:gs>
                    </a:gsLst>
                    <a:lin ang="5400000" scaled="0"/>
                  </a:gradFill>
                  <a:latin typeface="+mj-lt"/>
                  <a:ea typeface="Segoe UI" pitchFamily="34" charset="0"/>
                  <a:cs typeface="Segoe UI" pitchFamily="34" charset="0"/>
                </a:rPr>
                <a:t>Производительность</a:t>
              </a:r>
              <a:endParaRPr lang="en-US" sz="1500" spc="-2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8" name="Rectangle 7"/>
            <p:cNvSpPr/>
            <p:nvPr/>
          </p:nvSpPr>
          <p:spPr bwMode="auto">
            <a:xfrm>
              <a:off x="8149599" y="3758276"/>
              <a:ext cx="1878374" cy="187837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25718" rIns="25718" bIns="51435" numCol="1" spcCol="0" rtlCol="0" fromWordArt="0" anchor="b" anchorCtr="0" forceAA="0" compatLnSpc="1">
              <a:prstTxWarp prst="textNoShape">
                <a:avLst/>
              </a:prstTxWarp>
              <a:noAutofit/>
            </a:bodyPr>
            <a:lstStyle/>
            <a:p>
              <a:pPr defTabSz="514169" fontAlgn="base">
                <a:spcBef>
                  <a:spcPct val="0"/>
                </a:spcBef>
                <a:spcAft>
                  <a:spcPct val="0"/>
                </a:spcAft>
              </a:pPr>
              <a:r>
                <a:rPr lang="ru-RU" sz="1500" spc="-28" dirty="0">
                  <a:gradFill>
                    <a:gsLst>
                      <a:gs pos="0">
                        <a:srgbClr val="FFFFFF"/>
                      </a:gs>
                      <a:gs pos="100000">
                        <a:srgbClr val="FFFFFF"/>
                      </a:gs>
                    </a:gsLst>
                    <a:lin ang="5400000" scaled="0"/>
                  </a:gradFill>
                  <a:latin typeface="+mj-lt"/>
                  <a:ea typeface="Segoe UI" pitchFamily="34" charset="0"/>
                  <a:cs typeface="Segoe UI" pitchFamily="34" charset="0"/>
                </a:rPr>
                <a:t>Место</a:t>
              </a:r>
              <a:endParaRPr lang="en-US" sz="1500" spc="-28" dirty="0">
                <a:gradFill>
                  <a:gsLst>
                    <a:gs pos="0">
                      <a:srgbClr val="FFFFFF"/>
                    </a:gs>
                    <a:gs pos="100000">
                      <a:srgbClr val="FFFFFF"/>
                    </a:gs>
                  </a:gsLst>
                  <a:lin ang="5400000" scaled="0"/>
                </a:gradFill>
                <a:latin typeface="+mj-lt"/>
                <a:ea typeface="Segoe UI" pitchFamily="34" charset="0"/>
                <a:cs typeface="Segoe UI" pitchFamily="34" charset="0"/>
              </a:endParaRPr>
            </a:p>
          </p:txBody>
        </p:sp>
      </p:grpSp>
      <p:sp>
        <p:nvSpPr>
          <p:cNvPr id="18" name="Rectangle 17"/>
          <p:cNvSpPr/>
          <p:nvPr/>
        </p:nvSpPr>
        <p:spPr bwMode="auto">
          <a:xfrm>
            <a:off x="683841" y="2756967"/>
            <a:ext cx="1056586" cy="1056586"/>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25718" rIns="25718" bIns="51435" numCol="1" spcCol="0" rtlCol="0" fromWordArt="0" anchor="b" anchorCtr="0" forceAA="0" compatLnSpc="1">
            <a:prstTxWarp prst="textNoShape">
              <a:avLst/>
            </a:prstTxWarp>
            <a:noAutofit/>
          </a:bodyPr>
          <a:lstStyle/>
          <a:p>
            <a:pPr defTabSz="514169" fontAlgn="base">
              <a:spcBef>
                <a:spcPct val="0"/>
              </a:spcBef>
              <a:spcAft>
                <a:spcPct val="0"/>
              </a:spcAft>
            </a:pPr>
            <a:r>
              <a:rPr lang="ru-RU" sz="1500" spc="-28" dirty="0">
                <a:gradFill>
                  <a:gsLst>
                    <a:gs pos="0">
                      <a:srgbClr val="FFFFFF"/>
                    </a:gs>
                    <a:gs pos="100000">
                      <a:srgbClr val="FFFFFF"/>
                    </a:gs>
                  </a:gsLst>
                  <a:lin ang="5400000" scaled="0"/>
                </a:gradFill>
                <a:latin typeface="+mj-lt"/>
                <a:ea typeface="Segoe UI" pitchFamily="34" charset="0"/>
                <a:cs typeface="Segoe UI" pitchFamily="34" charset="0"/>
              </a:rPr>
              <a:t>Поиск</a:t>
            </a:r>
            <a:endParaRPr lang="en-US" sz="1500" spc="-2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1" name="Rectangle 20"/>
          <p:cNvSpPr/>
          <p:nvPr/>
        </p:nvSpPr>
        <p:spPr bwMode="auto">
          <a:xfrm>
            <a:off x="1803134" y="1638155"/>
            <a:ext cx="1401433" cy="2175400"/>
          </a:xfrm>
          <a:prstGeom prst="rect">
            <a:avLst/>
          </a:prstGeom>
          <a:solidFill>
            <a:srgbClr val="DC580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25718" rIns="25718" bIns="51435" numCol="1" spcCol="0" rtlCol="0" fromWordArt="0" anchor="b" anchorCtr="0" forceAA="0" compatLnSpc="1">
            <a:prstTxWarp prst="textNoShape">
              <a:avLst/>
            </a:prstTxWarp>
            <a:noAutofit/>
          </a:bodyPr>
          <a:lstStyle/>
          <a:p>
            <a:pPr defTabSz="514169" fontAlgn="base">
              <a:spcBef>
                <a:spcPct val="0"/>
              </a:spcBef>
              <a:spcAft>
                <a:spcPct val="0"/>
              </a:spcAft>
            </a:pPr>
            <a:endParaRPr lang="en-US" sz="1500" spc="-28" dirty="0">
              <a:gradFill>
                <a:gsLst>
                  <a:gs pos="0">
                    <a:srgbClr val="FFFFFF"/>
                  </a:gs>
                  <a:gs pos="100000">
                    <a:srgbClr val="FFFFFF"/>
                  </a:gs>
                </a:gsLst>
                <a:lin ang="5400000" scaled="0"/>
              </a:gradFill>
              <a:latin typeface="+mj-lt"/>
              <a:ea typeface="Segoe UI" pitchFamily="34" charset="0"/>
              <a:cs typeface="Segoe UI" pitchFamily="34" charset="0"/>
            </a:endParaRPr>
          </a:p>
        </p:txBody>
      </p:sp>
      <p:grpSp>
        <p:nvGrpSpPr>
          <p:cNvPr id="25" name="Group 24"/>
          <p:cNvGrpSpPr/>
          <p:nvPr/>
        </p:nvGrpSpPr>
        <p:grpSpPr>
          <a:xfrm>
            <a:off x="2254038" y="2873869"/>
            <a:ext cx="485143" cy="377708"/>
            <a:chOff x="8499086" y="2451723"/>
            <a:chExt cx="414005" cy="302073"/>
          </a:xfrm>
          <a:solidFill>
            <a:schemeClr val="bg1"/>
          </a:solidFill>
        </p:grpSpPr>
        <p:sp>
          <p:nvSpPr>
            <p:cNvPr id="29" name="Flowchart: Magnetic Disk 28"/>
            <p:cNvSpPr/>
            <p:nvPr/>
          </p:nvSpPr>
          <p:spPr>
            <a:xfrm>
              <a:off x="8499086" y="2533772"/>
              <a:ext cx="164861" cy="164070"/>
            </a:xfrm>
            <a:prstGeom prst="flowChartMagneticDisk">
              <a:avLst/>
            </a:prstGeom>
            <a:grpFill/>
            <a:ln>
              <a:solidFill>
                <a:srgbClr val="DC5806"/>
              </a:solidFill>
            </a:ln>
          </p:spPr>
          <p:style>
            <a:lnRef idx="1">
              <a:schemeClr val="dk1"/>
            </a:lnRef>
            <a:fillRef idx="2">
              <a:schemeClr val="dk1"/>
            </a:fillRef>
            <a:effectRef idx="1">
              <a:schemeClr val="dk1"/>
            </a:effectRef>
            <a:fontRef idx="minor">
              <a:schemeClr val="dk1"/>
            </a:fontRef>
          </p:style>
          <p:txBody>
            <a:bodyPr wrap="none" rtlCol="0" anchor="ctr"/>
            <a:lstStyle>
              <a:defPPr>
                <a:defRPr lang="en-US"/>
              </a:defPPr>
              <a:lvl1pPr marL="0" algn="l" defTabSz="932404" rtl="0" eaLnBrk="1" latinLnBrk="0" hangingPunct="1">
                <a:defRPr sz="1800" kern="1200">
                  <a:solidFill>
                    <a:schemeClr val="tx1"/>
                  </a:solidFill>
                  <a:latin typeface="+mn-lt"/>
                  <a:ea typeface="+mn-ea"/>
                  <a:cs typeface="+mn-cs"/>
                </a:defRPr>
              </a:lvl1pPr>
              <a:lvl2pPr marL="466203" algn="l" defTabSz="932404" rtl="0" eaLnBrk="1" latinLnBrk="0" hangingPunct="1">
                <a:defRPr sz="1800" kern="1200">
                  <a:solidFill>
                    <a:schemeClr val="tx1"/>
                  </a:solidFill>
                  <a:latin typeface="+mn-lt"/>
                  <a:ea typeface="+mn-ea"/>
                  <a:cs typeface="+mn-cs"/>
                </a:defRPr>
              </a:lvl2pPr>
              <a:lvl3pPr marL="932404" algn="l" defTabSz="932404" rtl="0" eaLnBrk="1" latinLnBrk="0" hangingPunct="1">
                <a:defRPr sz="1800" kern="1200">
                  <a:solidFill>
                    <a:schemeClr val="tx1"/>
                  </a:solidFill>
                  <a:latin typeface="+mn-lt"/>
                  <a:ea typeface="+mn-ea"/>
                  <a:cs typeface="+mn-cs"/>
                </a:defRPr>
              </a:lvl3pPr>
              <a:lvl4pPr marL="1398607" algn="l" defTabSz="932404" rtl="0" eaLnBrk="1" latinLnBrk="0" hangingPunct="1">
                <a:defRPr sz="1800" kern="1200">
                  <a:solidFill>
                    <a:schemeClr val="tx1"/>
                  </a:solidFill>
                  <a:latin typeface="+mn-lt"/>
                  <a:ea typeface="+mn-ea"/>
                  <a:cs typeface="+mn-cs"/>
                </a:defRPr>
              </a:lvl4pPr>
              <a:lvl5pPr marL="1864807" algn="l" defTabSz="932404" rtl="0" eaLnBrk="1" latinLnBrk="0" hangingPunct="1">
                <a:defRPr sz="1800" kern="1200">
                  <a:solidFill>
                    <a:schemeClr val="tx1"/>
                  </a:solidFill>
                  <a:latin typeface="+mn-lt"/>
                  <a:ea typeface="+mn-ea"/>
                  <a:cs typeface="+mn-cs"/>
                </a:defRPr>
              </a:lvl5pPr>
              <a:lvl6pPr marL="2331011" algn="l" defTabSz="932404" rtl="0" eaLnBrk="1" latinLnBrk="0" hangingPunct="1">
                <a:defRPr sz="1800" kern="1200">
                  <a:solidFill>
                    <a:schemeClr val="tx1"/>
                  </a:solidFill>
                  <a:latin typeface="+mn-lt"/>
                  <a:ea typeface="+mn-ea"/>
                  <a:cs typeface="+mn-cs"/>
                </a:defRPr>
              </a:lvl6pPr>
              <a:lvl7pPr marL="2797212" algn="l" defTabSz="932404" rtl="0" eaLnBrk="1" latinLnBrk="0" hangingPunct="1">
                <a:defRPr sz="1800" kern="1200">
                  <a:solidFill>
                    <a:schemeClr val="tx1"/>
                  </a:solidFill>
                  <a:latin typeface="+mn-lt"/>
                  <a:ea typeface="+mn-ea"/>
                  <a:cs typeface="+mn-cs"/>
                </a:defRPr>
              </a:lvl7pPr>
              <a:lvl8pPr marL="3263415" algn="l" defTabSz="932404" rtl="0" eaLnBrk="1" latinLnBrk="0" hangingPunct="1">
                <a:defRPr sz="1800" kern="1200">
                  <a:solidFill>
                    <a:schemeClr val="tx1"/>
                  </a:solidFill>
                  <a:latin typeface="+mn-lt"/>
                  <a:ea typeface="+mn-ea"/>
                  <a:cs typeface="+mn-cs"/>
                </a:defRPr>
              </a:lvl8pPr>
              <a:lvl9pPr marL="3729618" algn="l" defTabSz="932404" rtl="0" eaLnBrk="1" latinLnBrk="0" hangingPunct="1">
                <a:defRPr sz="1800" kern="1200">
                  <a:solidFill>
                    <a:schemeClr val="tx1"/>
                  </a:solidFill>
                  <a:latin typeface="+mn-lt"/>
                  <a:ea typeface="+mn-ea"/>
                  <a:cs typeface="+mn-cs"/>
                </a:defRPr>
              </a:lvl9pPr>
            </a:lstStyle>
            <a:p>
              <a:pPr algn="ctr" defTabSz="913752"/>
              <a:endParaRPr lang="en-US" sz="735" kern="0" dirty="0">
                <a:ln>
                  <a:solidFill>
                    <a:srgbClr val="FFFFFF">
                      <a:alpha val="0"/>
                    </a:srgbClr>
                  </a:solidFill>
                </a:ln>
                <a:solidFill>
                  <a:srgbClr val="FFFFFF"/>
                </a:solidFill>
              </a:endParaRPr>
            </a:p>
          </p:txBody>
        </p:sp>
        <p:sp>
          <p:nvSpPr>
            <p:cNvPr id="30" name="Flowchart: Magnetic Disk 29"/>
            <p:cNvSpPr/>
            <p:nvPr/>
          </p:nvSpPr>
          <p:spPr>
            <a:xfrm>
              <a:off x="8665799" y="2451723"/>
              <a:ext cx="164861" cy="164070"/>
            </a:xfrm>
            <a:prstGeom prst="flowChartMagneticDisk">
              <a:avLst/>
            </a:prstGeom>
            <a:grpFill/>
            <a:ln>
              <a:solidFill>
                <a:srgbClr val="DC5806"/>
              </a:solidFill>
            </a:ln>
          </p:spPr>
          <p:style>
            <a:lnRef idx="1">
              <a:schemeClr val="dk1"/>
            </a:lnRef>
            <a:fillRef idx="2">
              <a:schemeClr val="dk1"/>
            </a:fillRef>
            <a:effectRef idx="1">
              <a:schemeClr val="dk1"/>
            </a:effectRef>
            <a:fontRef idx="minor">
              <a:schemeClr val="dk1"/>
            </a:fontRef>
          </p:style>
          <p:txBody>
            <a:bodyPr wrap="none" rtlCol="0" anchor="ctr"/>
            <a:lstStyle>
              <a:defPPr>
                <a:defRPr lang="en-US"/>
              </a:defPPr>
              <a:lvl1pPr marL="0" algn="l" defTabSz="932404" rtl="0" eaLnBrk="1" latinLnBrk="0" hangingPunct="1">
                <a:defRPr sz="1800" kern="1200">
                  <a:solidFill>
                    <a:schemeClr val="tx1"/>
                  </a:solidFill>
                  <a:latin typeface="+mn-lt"/>
                  <a:ea typeface="+mn-ea"/>
                  <a:cs typeface="+mn-cs"/>
                </a:defRPr>
              </a:lvl1pPr>
              <a:lvl2pPr marL="466203" algn="l" defTabSz="932404" rtl="0" eaLnBrk="1" latinLnBrk="0" hangingPunct="1">
                <a:defRPr sz="1800" kern="1200">
                  <a:solidFill>
                    <a:schemeClr val="tx1"/>
                  </a:solidFill>
                  <a:latin typeface="+mn-lt"/>
                  <a:ea typeface="+mn-ea"/>
                  <a:cs typeface="+mn-cs"/>
                </a:defRPr>
              </a:lvl2pPr>
              <a:lvl3pPr marL="932404" algn="l" defTabSz="932404" rtl="0" eaLnBrk="1" latinLnBrk="0" hangingPunct="1">
                <a:defRPr sz="1800" kern="1200">
                  <a:solidFill>
                    <a:schemeClr val="tx1"/>
                  </a:solidFill>
                  <a:latin typeface="+mn-lt"/>
                  <a:ea typeface="+mn-ea"/>
                  <a:cs typeface="+mn-cs"/>
                </a:defRPr>
              </a:lvl3pPr>
              <a:lvl4pPr marL="1398607" algn="l" defTabSz="932404" rtl="0" eaLnBrk="1" latinLnBrk="0" hangingPunct="1">
                <a:defRPr sz="1800" kern="1200">
                  <a:solidFill>
                    <a:schemeClr val="tx1"/>
                  </a:solidFill>
                  <a:latin typeface="+mn-lt"/>
                  <a:ea typeface="+mn-ea"/>
                  <a:cs typeface="+mn-cs"/>
                </a:defRPr>
              </a:lvl4pPr>
              <a:lvl5pPr marL="1864807" algn="l" defTabSz="932404" rtl="0" eaLnBrk="1" latinLnBrk="0" hangingPunct="1">
                <a:defRPr sz="1800" kern="1200">
                  <a:solidFill>
                    <a:schemeClr val="tx1"/>
                  </a:solidFill>
                  <a:latin typeface="+mn-lt"/>
                  <a:ea typeface="+mn-ea"/>
                  <a:cs typeface="+mn-cs"/>
                </a:defRPr>
              </a:lvl5pPr>
              <a:lvl6pPr marL="2331011" algn="l" defTabSz="932404" rtl="0" eaLnBrk="1" latinLnBrk="0" hangingPunct="1">
                <a:defRPr sz="1800" kern="1200">
                  <a:solidFill>
                    <a:schemeClr val="tx1"/>
                  </a:solidFill>
                  <a:latin typeface="+mn-lt"/>
                  <a:ea typeface="+mn-ea"/>
                  <a:cs typeface="+mn-cs"/>
                </a:defRPr>
              </a:lvl6pPr>
              <a:lvl7pPr marL="2797212" algn="l" defTabSz="932404" rtl="0" eaLnBrk="1" latinLnBrk="0" hangingPunct="1">
                <a:defRPr sz="1800" kern="1200">
                  <a:solidFill>
                    <a:schemeClr val="tx1"/>
                  </a:solidFill>
                  <a:latin typeface="+mn-lt"/>
                  <a:ea typeface="+mn-ea"/>
                  <a:cs typeface="+mn-cs"/>
                </a:defRPr>
              </a:lvl7pPr>
              <a:lvl8pPr marL="3263415" algn="l" defTabSz="932404" rtl="0" eaLnBrk="1" latinLnBrk="0" hangingPunct="1">
                <a:defRPr sz="1800" kern="1200">
                  <a:solidFill>
                    <a:schemeClr val="tx1"/>
                  </a:solidFill>
                  <a:latin typeface="+mn-lt"/>
                  <a:ea typeface="+mn-ea"/>
                  <a:cs typeface="+mn-cs"/>
                </a:defRPr>
              </a:lvl8pPr>
              <a:lvl9pPr marL="3729618" algn="l" defTabSz="932404" rtl="0" eaLnBrk="1" latinLnBrk="0" hangingPunct="1">
                <a:defRPr sz="1800" kern="1200">
                  <a:solidFill>
                    <a:schemeClr val="tx1"/>
                  </a:solidFill>
                  <a:latin typeface="+mn-lt"/>
                  <a:ea typeface="+mn-ea"/>
                  <a:cs typeface="+mn-cs"/>
                </a:defRPr>
              </a:lvl9pPr>
            </a:lstStyle>
            <a:p>
              <a:pPr algn="ctr" defTabSz="913752"/>
              <a:endParaRPr lang="en-US" sz="735" kern="0" dirty="0">
                <a:ln>
                  <a:solidFill>
                    <a:srgbClr val="FFFFFF">
                      <a:alpha val="0"/>
                    </a:srgbClr>
                  </a:solidFill>
                </a:ln>
                <a:solidFill>
                  <a:srgbClr val="FFFFFF"/>
                </a:solidFill>
              </a:endParaRPr>
            </a:p>
          </p:txBody>
        </p:sp>
        <p:sp>
          <p:nvSpPr>
            <p:cNvPr id="31" name="Flowchart: Magnetic Disk 30"/>
            <p:cNvSpPr/>
            <p:nvPr/>
          </p:nvSpPr>
          <p:spPr>
            <a:xfrm>
              <a:off x="8748230" y="2513303"/>
              <a:ext cx="164861" cy="164070"/>
            </a:xfrm>
            <a:prstGeom prst="flowChartMagneticDisk">
              <a:avLst/>
            </a:prstGeom>
            <a:grpFill/>
            <a:ln>
              <a:solidFill>
                <a:srgbClr val="DC5806"/>
              </a:solidFill>
            </a:ln>
          </p:spPr>
          <p:style>
            <a:lnRef idx="1">
              <a:schemeClr val="dk1"/>
            </a:lnRef>
            <a:fillRef idx="2">
              <a:schemeClr val="dk1"/>
            </a:fillRef>
            <a:effectRef idx="1">
              <a:schemeClr val="dk1"/>
            </a:effectRef>
            <a:fontRef idx="minor">
              <a:schemeClr val="dk1"/>
            </a:fontRef>
          </p:style>
          <p:txBody>
            <a:bodyPr wrap="none" rtlCol="0" anchor="ctr"/>
            <a:lstStyle>
              <a:defPPr>
                <a:defRPr lang="en-US"/>
              </a:defPPr>
              <a:lvl1pPr marL="0" algn="l" defTabSz="932404" rtl="0" eaLnBrk="1" latinLnBrk="0" hangingPunct="1">
                <a:defRPr sz="1800" kern="1200">
                  <a:solidFill>
                    <a:schemeClr val="tx1"/>
                  </a:solidFill>
                  <a:latin typeface="+mn-lt"/>
                  <a:ea typeface="+mn-ea"/>
                  <a:cs typeface="+mn-cs"/>
                </a:defRPr>
              </a:lvl1pPr>
              <a:lvl2pPr marL="466203" algn="l" defTabSz="932404" rtl="0" eaLnBrk="1" latinLnBrk="0" hangingPunct="1">
                <a:defRPr sz="1800" kern="1200">
                  <a:solidFill>
                    <a:schemeClr val="tx1"/>
                  </a:solidFill>
                  <a:latin typeface="+mn-lt"/>
                  <a:ea typeface="+mn-ea"/>
                  <a:cs typeface="+mn-cs"/>
                </a:defRPr>
              </a:lvl2pPr>
              <a:lvl3pPr marL="932404" algn="l" defTabSz="932404" rtl="0" eaLnBrk="1" latinLnBrk="0" hangingPunct="1">
                <a:defRPr sz="1800" kern="1200">
                  <a:solidFill>
                    <a:schemeClr val="tx1"/>
                  </a:solidFill>
                  <a:latin typeface="+mn-lt"/>
                  <a:ea typeface="+mn-ea"/>
                  <a:cs typeface="+mn-cs"/>
                </a:defRPr>
              </a:lvl3pPr>
              <a:lvl4pPr marL="1398607" algn="l" defTabSz="932404" rtl="0" eaLnBrk="1" latinLnBrk="0" hangingPunct="1">
                <a:defRPr sz="1800" kern="1200">
                  <a:solidFill>
                    <a:schemeClr val="tx1"/>
                  </a:solidFill>
                  <a:latin typeface="+mn-lt"/>
                  <a:ea typeface="+mn-ea"/>
                  <a:cs typeface="+mn-cs"/>
                </a:defRPr>
              </a:lvl4pPr>
              <a:lvl5pPr marL="1864807" algn="l" defTabSz="932404" rtl="0" eaLnBrk="1" latinLnBrk="0" hangingPunct="1">
                <a:defRPr sz="1800" kern="1200">
                  <a:solidFill>
                    <a:schemeClr val="tx1"/>
                  </a:solidFill>
                  <a:latin typeface="+mn-lt"/>
                  <a:ea typeface="+mn-ea"/>
                  <a:cs typeface="+mn-cs"/>
                </a:defRPr>
              </a:lvl5pPr>
              <a:lvl6pPr marL="2331011" algn="l" defTabSz="932404" rtl="0" eaLnBrk="1" latinLnBrk="0" hangingPunct="1">
                <a:defRPr sz="1800" kern="1200">
                  <a:solidFill>
                    <a:schemeClr val="tx1"/>
                  </a:solidFill>
                  <a:latin typeface="+mn-lt"/>
                  <a:ea typeface="+mn-ea"/>
                  <a:cs typeface="+mn-cs"/>
                </a:defRPr>
              </a:lvl6pPr>
              <a:lvl7pPr marL="2797212" algn="l" defTabSz="932404" rtl="0" eaLnBrk="1" latinLnBrk="0" hangingPunct="1">
                <a:defRPr sz="1800" kern="1200">
                  <a:solidFill>
                    <a:schemeClr val="tx1"/>
                  </a:solidFill>
                  <a:latin typeface="+mn-lt"/>
                  <a:ea typeface="+mn-ea"/>
                  <a:cs typeface="+mn-cs"/>
                </a:defRPr>
              </a:lvl7pPr>
              <a:lvl8pPr marL="3263415" algn="l" defTabSz="932404" rtl="0" eaLnBrk="1" latinLnBrk="0" hangingPunct="1">
                <a:defRPr sz="1800" kern="1200">
                  <a:solidFill>
                    <a:schemeClr val="tx1"/>
                  </a:solidFill>
                  <a:latin typeface="+mn-lt"/>
                  <a:ea typeface="+mn-ea"/>
                  <a:cs typeface="+mn-cs"/>
                </a:defRPr>
              </a:lvl8pPr>
              <a:lvl9pPr marL="3729618" algn="l" defTabSz="932404" rtl="0" eaLnBrk="1" latinLnBrk="0" hangingPunct="1">
                <a:defRPr sz="1800" kern="1200">
                  <a:solidFill>
                    <a:schemeClr val="tx1"/>
                  </a:solidFill>
                  <a:latin typeface="+mn-lt"/>
                  <a:ea typeface="+mn-ea"/>
                  <a:cs typeface="+mn-cs"/>
                </a:defRPr>
              </a:lvl9pPr>
            </a:lstStyle>
            <a:p>
              <a:pPr algn="ctr" defTabSz="913752"/>
              <a:endParaRPr lang="en-US" sz="735" kern="0" dirty="0">
                <a:ln>
                  <a:solidFill>
                    <a:srgbClr val="FFFFFF">
                      <a:alpha val="0"/>
                    </a:srgbClr>
                  </a:solidFill>
                </a:ln>
                <a:solidFill>
                  <a:srgbClr val="FFFFFF"/>
                </a:solidFill>
              </a:endParaRPr>
            </a:p>
          </p:txBody>
        </p:sp>
        <p:sp>
          <p:nvSpPr>
            <p:cNvPr id="32" name="Flowchart: Magnetic Disk 31"/>
            <p:cNvSpPr/>
            <p:nvPr/>
          </p:nvSpPr>
          <p:spPr>
            <a:xfrm>
              <a:off x="8603740" y="2589726"/>
              <a:ext cx="164861" cy="164070"/>
            </a:xfrm>
            <a:prstGeom prst="flowChartMagneticDisk">
              <a:avLst/>
            </a:prstGeom>
            <a:grpFill/>
            <a:ln>
              <a:solidFill>
                <a:srgbClr val="DC5806"/>
              </a:solidFill>
            </a:ln>
          </p:spPr>
          <p:style>
            <a:lnRef idx="1">
              <a:schemeClr val="dk1"/>
            </a:lnRef>
            <a:fillRef idx="2">
              <a:schemeClr val="dk1"/>
            </a:fillRef>
            <a:effectRef idx="1">
              <a:schemeClr val="dk1"/>
            </a:effectRef>
            <a:fontRef idx="minor">
              <a:schemeClr val="dk1"/>
            </a:fontRef>
          </p:style>
          <p:txBody>
            <a:bodyPr wrap="none" rtlCol="0" anchor="ctr"/>
            <a:lstStyle>
              <a:defPPr>
                <a:defRPr lang="en-US"/>
              </a:defPPr>
              <a:lvl1pPr marL="0" algn="l" defTabSz="932404" rtl="0" eaLnBrk="1" latinLnBrk="0" hangingPunct="1">
                <a:defRPr sz="1800" kern="1200">
                  <a:solidFill>
                    <a:schemeClr val="tx1"/>
                  </a:solidFill>
                  <a:latin typeface="+mn-lt"/>
                  <a:ea typeface="+mn-ea"/>
                  <a:cs typeface="+mn-cs"/>
                </a:defRPr>
              </a:lvl1pPr>
              <a:lvl2pPr marL="466203" algn="l" defTabSz="932404" rtl="0" eaLnBrk="1" latinLnBrk="0" hangingPunct="1">
                <a:defRPr sz="1800" kern="1200">
                  <a:solidFill>
                    <a:schemeClr val="tx1"/>
                  </a:solidFill>
                  <a:latin typeface="+mn-lt"/>
                  <a:ea typeface="+mn-ea"/>
                  <a:cs typeface="+mn-cs"/>
                </a:defRPr>
              </a:lvl2pPr>
              <a:lvl3pPr marL="932404" algn="l" defTabSz="932404" rtl="0" eaLnBrk="1" latinLnBrk="0" hangingPunct="1">
                <a:defRPr sz="1800" kern="1200">
                  <a:solidFill>
                    <a:schemeClr val="tx1"/>
                  </a:solidFill>
                  <a:latin typeface="+mn-lt"/>
                  <a:ea typeface="+mn-ea"/>
                  <a:cs typeface="+mn-cs"/>
                </a:defRPr>
              </a:lvl3pPr>
              <a:lvl4pPr marL="1398607" algn="l" defTabSz="932404" rtl="0" eaLnBrk="1" latinLnBrk="0" hangingPunct="1">
                <a:defRPr sz="1800" kern="1200">
                  <a:solidFill>
                    <a:schemeClr val="tx1"/>
                  </a:solidFill>
                  <a:latin typeface="+mn-lt"/>
                  <a:ea typeface="+mn-ea"/>
                  <a:cs typeface="+mn-cs"/>
                </a:defRPr>
              </a:lvl4pPr>
              <a:lvl5pPr marL="1864807" algn="l" defTabSz="932404" rtl="0" eaLnBrk="1" latinLnBrk="0" hangingPunct="1">
                <a:defRPr sz="1800" kern="1200">
                  <a:solidFill>
                    <a:schemeClr val="tx1"/>
                  </a:solidFill>
                  <a:latin typeface="+mn-lt"/>
                  <a:ea typeface="+mn-ea"/>
                  <a:cs typeface="+mn-cs"/>
                </a:defRPr>
              </a:lvl5pPr>
              <a:lvl6pPr marL="2331011" algn="l" defTabSz="932404" rtl="0" eaLnBrk="1" latinLnBrk="0" hangingPunct="1">
                <a:defRPr sz="1800" kern="1200">
                  <a:solidFill>
                    <a:schemeClr val="tx1"/>
                  </a:solidFill>
                  <a:latin typeface="+mn-lt"/>
                  <a:ea typeface="+mn-ea"/>
                  <a:cs typeface="+mn-cs"/>
                </a:defRPr>
              </a:lvl6pPr>
              <a:lvl7pPr marL="2797212" algn="l" defTabSz="932404" rtl="0" eaLnBrk="1" latinLnBrk="0" hangingPunct="1">
                <a:defRPr sz="1800" kern="1200">
                  <a:solidFill>
                    <a:schemeClr val="tx1"/>
                  </a:solidFill>
                  <a:latin typeface="+mn-lt"/>
                  <a:ea typeface="+mn-ea"/>
                  <a:cs typeface="+mn-cs"/>
                </a:defRPr>
              </a:lvl7pPr>
              <a:lvl8pPr marL="3263415" algn="l" defTabSz="932404" rtl="0" eaLnBrk="1" latinLnBrk="0" hangingPunct="1">
                <a:defRPr sz="1800" kern="1200">
                  <a:solidFill>
                    <a:schemeClr val="tx1"/>
                  </a:solidFill>
                  <a:latin typeface="+mn-lt"/>
                  <a:ea typeface="+mn-ea"/>
                  <a:cs typeface="+mn-cs"/>
                </a:defRPr>
              </a:lvl8pPr>
              <a:lvl9pPr marL="3729618" algn="l" defTabSz="932404" rtl="0" eaLnBrk="1" latinLnBrk="0" hangingPunct="1">
                <a:defRPr sz="1800" kern="1200">
                  <a:solidFill>
                    <a:schemeClr val="tx1"/>
                  </a:solidFill>
                  <a:latin typeface="+mn-lt"/>
                  <a:ea typeface="+mn-ea"/>
                  <a:cs typeface="+mn-cs"/>
                </a:defRPr>
              </a:lvl9pPr>
            </a:lstStyle>
            <a:p>
              <a:pPr algn="ctr" defTabSz="913752"/>
              <a:endParaRPr lang="en-US" sz="735" kern="0" dirty="0">
                <a:ln>
                  <a:solidFill>
                    <a:srgbClr val="FFFFFF">
                      <a:alpha val="0"/>
                    </a:srgbClr>
                  </a:solidFill>
                </a:ln>
                <a:solidFill>
                  <a:srgbClr val="FFFFFF"/>
                </a:solidFill>
              </a:endParaRPr>
            </a:p>
          </p:txBody>
        </p:sp>
      </p:grpSp>
      <p:sp>
        <p:nvSpPr>
          <p:cNvPr id="26" name="Freeform 25"/>
          <p:cNvSpPr/>
          <p:nvPr/>
        </p:nvSpPr>
        <p:spPr>
          <a:xfrm>
            <a:off x="2686625" y="2399446"/>
            <a:ext cx="307040" cy="551423"/>
          </a:xfrm>
          <a:custGeom>
            <a:avLst/>
            <a:gdLst/>
            <a:ahLst/>
            <a:cxnLst/>
            <a:rect l="l" t="t" r="r" b="b"/>
            <a:pathLst>
              <a:path w="2362200" h="3441700">
                <a:moveTo>
                  <a:pt x="107950" y="2076450"/>
                </a:moveTo>
                <a:lnTo>
                  <a:pt x="107950" y="3155950"/>
                </a:lnTo>
                <a:lnTo>
                  <a:pt x="1416050" y="3340100"/>
                </a:lnTo>
                <a:lnTo>
                  <a:pt x="1416050" y="2133600"/>
                </a:lnTo>
                <a:close/>
                <a:moveTo>
                  <a:pt x="107950" y="1774825"/>
                </a:moveTo>
                <a:lnTo>
                  <a:pt x="107950" y="1984375"/>
                </a:lnTo>
                <a:lnTo>
                  <a:pt x="1422400" y="2035175"/>
                </a:lnTo>
                <a:lnTo>
                  <a:pt x="1422400" y="1790700"/>
                </a:lnTo>
                <a:close/>
                <a:moveTo>
                  <a:pt x="1422400" y="1457325"/>
                </a:moveTo>
                <a:lnTo>
                  <a:pt x="111125" y="1470025"/>
                </a:lnTo>
                <a:lnTo>
                  <a:pt x="111125" y="1679575"/>
                </a:lnTo>
                <a:lnTo>
                  <a:pt x="1422400" y="1701800"/>
                </a:lnTo>
                <a:close/>
                <a:moveTo>
                  <a:pt x="1428750" y="1117600"/>
                </a:moveTo>
                <a:lnTo>
                  <a:pt x="111125" y="1168400"/>
                </a:lnTo>
                <a:lnTo>
                  <a:pt x="111125" y="1381125"/>
                </a:lnTo>
                <a:lnTo>
                  <a:pt x="1428750" y="1362075"/>
                </a:lnTo>
                <a:close/>
                <a:moveTo>
                  <a:pt x="1431925" y="777875"/>
                </a:moveTo>
                <a:lnTo>
                  <a:pt x="117475" y="863600"/>
                </a:lnTo>
                <a:lnTo>
                  <a:pt x="117475" y="1082675"/>
                </a:lnTo>
                <a:lnTo>
                  <a:pt x="1431925" y="1022350"/>
                </a:lnTo>
                <a:close/>
                <a:moveTo>
                  <a:pt x="1431925" y="444500"/>
                </a:moveTo>
                <a:lnTo>
                  <a:pt x="120650" y="561975"/>
                </a:lnTo>
                <a:lnTo>
                  <a:pt x="120650" y="784225"/>
                </a:lnTo>
                <a:lnTo>
                  <a:pt x="1431925" y="692150"/>
                </a:lnTo>
                <a:close/>
                <a:moveTo>
                  <a:pt x="1435100" y="107950"/>
                </a:moveTo>
                <a:lnTo>
                  <a:pt x="123825" y="263525"/>
                </a:lnTo>
                <a:lnTo>
                  <a:pt x="123825" y="476250"/>
                </a:lnTo>
                <a:lnTo>
                  <a:pt x="1435100" y="349250"/>
                </a:lnTo>
                <a:close/>
                <a:moveTo>
                  <a:pt x="1568450" y="0"/>
                </a:moveTo>
                <a:lnTo>
                  <a:pt x="2362200" y="254000"/>
                </a:lnTo>
                <a:lnTo>
                  <a:pt x="2330450" y="3155950"/>
                </a:lnTo>
                <a:lnTo>
                  <a:pt x="1524000" y="3441700"/>
                </a:lnTo>
                <a:lnTo>
                  <a:pt x="0" y="3213100"/>
                </a:lnTo>
                <a:lnTo>
                  <a:pt x="0" y="196850"/>
                </a:lnTo>
                <a:close/>
              </a:path>
            </a:pathLst>
          </a:custGeom>
          <a:solidFill>
            <a:schemeClr val="bg1"/>
          </a:solidFill>
          <a:ln w="9525" cap="flat" cmpd="sng" algn="ctr">
            <a:noFill/>
            <a:prstDash val="solid"/>
          </a:ln>
          <a:effectLst/>
        </p:spPr>
        <p:txBody>
          <a:bodyPr vert="horz" wrap="square" lIns="67229" tIns="33614" rIns="67229" bIns="33614" numCol="1" rtlCol="0" anchor="ctr" anchorCtr="0" compatLnSpc="1">
            <a:prstTxWarp prst="textNoShape">
              <a:avLst/>
            </a:prstTxWarp>
          </a:bodyPr>
          <a:lstStyle>
            <a:defPPr>
              <a:defRPr lang="en-US"/>
            </a:defPPr>
            <a:lvl1pPr marL="0" algn="l" defTabSz="932404" rtl="0" eaLnBrk="1" latinLnBrk="0" hangingPunct="1">
              <a:defRPr sz="1800" kern="1200">
                <a:solidFill>
                  <a:schemeClr val="tx1"/>
                </a:solidFill>
                <a:latin typeface="+mn-lt"/>
                <a:ea typeface="+mn-ea"/>
                <a:cs typeface="+mn-cs"/>
              </a:defRPr>
            </a:lvl1pPr>
            <a:lvl2pPr marL="466203" algn="l" defTabSz="932404" rtl="0" eaLnBrk="1" latinLnBrk="0" hangingPunct="1">
              <a:defRPr sz="1800" kern="1200">
                <a:solidFill>
                  <a:schemeClr val="tx1"/>
                </a:solidFill>
                <a:latin typeface="+mn-lt"/>
                <a:ea typeface="+mn-ea"/>
                <a:cs typeface="+mn-cs"/>
              </a:defRPr>
            </a:lvl2pPr>
            <a:lvl3pPr marL="932404" algn="l" defTabSz="932404" rtl="0" eaLnBrk="1" latinLnBrk="0" hangingPunct="1">
              <a:defRPr sz="1800" kern="1200">
                <a:solidFill>
                  <a:schemeClr val="tx1"/>
                </a:solidFill>
                <a:latin typeface="+mn-lt"/>
                <a:ea typeface="+mn-ea"/>
                <a:cs typeface="+mn-cs"/>
              </a:defRPr>
            </a:lvl3pPr>
            <a:lvl4pPr marL="1398607" algn="l" defTabSz="932404" rtl="0" eaLnBrk="1" latinLnBrk="0" hangingPunct="1">
              <a:defRPr sz="1800" kern="1200">
                <a:solidFill>
                  <a:schemeClr val="tx1"/>
                </a:solidFill>
                <a:latin typeface="+mn-lt"/>
                <a:ea typeface="+mn-ea"/>
                <a:cs typeface="+mn-cs"/>
              </a:defRPr>
            </a:lvl4pPr>
            <a:lvl5pPr marL="1864807" algn="l" defTabSz="932404" rtl="0" eaLnBrk="1" latinLnBrk="0" hangingPunct="1">
              <a:defRPr sz="1800" kern="1200">
                <a:solidFill>
                  <a:schemeClr val="tx1"/>
                </a:solidFill>
                <a:latin typeface="+mn-lt"/>
                <a:ea typeface="+mn-ea"/>
                <a:cs typeface="+mn-cs"/>
              </a:defRPr>
            </a:lvl5pPr>
            <a:lvl6pPr marL="2331011" algn="l" defTabSz="932404" rtl="0" eaLnBrk="1" latinLnBrk="0" hangingPunct="1">
              <a:defRPr sz="1800" kern="1200">
                <a:solidFill>
                  <a:schemeClr val="tx1"/>
                </a:solidFill>
                <a:latin typeface="+mn-lt"/>
                <a:ea typeface="+mn-ea"/>
                <a:cs typeface="+mn-cs"/>
              </a:defRPr>
            </a:lvl6pPr>
            <a:lvl7pPr marL="2797212" algn="l" defTabSz="932404" rtl="0" eaLnBrk="1" latinLnBrk="0" hangingPunct="1">
              <a:defRPr sz="1800" kern="1200">
                <a:solidFill>
                  <a:schemeClr val="tx1"/>
                </a:solidFill>
                <a:latin typeface="+mn-lt"/>
                <a:ea typeface="+mn-ea"/>
                <a:cs typeface="+mn-cs"/>
              </a:defRPr>
            </a:lvl7pPr>
            <a:lvl8pPr marL="3263415" algn="l" defTabSz="932404" rtl="0" eaLnBrk="1" latinLnBrk="0" hangingPunct="1">
              <a:defRPr sz="1800" kern="1200">
                <a:solidFill>
                  <a:schemeClr val="tx1"/>
                </a:solidFill>
                <a:latin typeface="+mn-lt"/>
                <a:ea typeface="+mn-ea"/>
                <a:cs typeface="+mn-cs"/>
              </a:defRPr>
            </a:lvl8pPr>
            <a:lvl9pPr marL="3729618" algn="l" defTabSz="932404" rtl="0" eaLnBrk="1" latinLnBrk="0" hangingPunct="1">
              <a:defRPr sz="1800" kern="1200">
                <a:solidFill>
                  <a:schemeClr val="tx1"/>
                </a:solidFill>
                <a:latin typeface="+mn-lt"/>
                <a:ea typeface="+mn-ea"/>
                <a:cs typeface="+mn-cs"/>
              </a:defRPr>
            </a:lvl9pPr>
          </a:lstStyle>
          <a:p>
            <a:pPr algn="ctr" defTabSz="672051" fontAlgn="base">
              <a:spcBef>
                <a:spcPct val="0"/>
              </a:spcBef>
              <a:spcAft>
                <a:spcPct val="0"/>
              </a:spcAft>
              <a:defRPr/>
            </a:pPr>
            <a:endParaRPr lang="en-US" sz="1618" kern="0" dirty="0">
              <a:gradFill>
                <a:gsLst>
                  <a:gs pos="0">
                    <a:srgbClr val="FFFFFF"/>
                  </a:gs>
                  <a:gs pos="100000">
                    <a:srgbClr val="FFFFFF"/>
                  </a:gs>
                </a:gsLst>
                <a:lin ang="5400000" scaled="0"/>
              </a:gradFill>
            </a:endParaRPr>
          </a:p>
        </p:txBody>
      </p:sp>
      <p:sp>
        <p:nvSpPr>
          <p:cNvPr id="33" name="Freeform 32"/>
          <p:cNvSpPr/>
          <p:nvPr/>
        </p:nvSpPr>
        <p:spPr>
          <a:xfrm>
            <a:off x="1984468" y="2399446"/>
            <a:ext cx="307040" cy="551423"/>
          </a:xfrm>
          <a:custGeom>
            <a:avLst/>
            <a:gdLst/>
            <a:ahLst/>
            <a:cxnLst/>
            <a:rect l="l" t="t" r="r" b="b"/>
            <a:pathLst>
              <a:path w="2362200" h="3441700">
                <a:moveTo>
                  <a:pt x="107950" y="2076450"/>
                </a:moveTo>
                <a:lnTo>
                  <a:pt x="107950" y="3155950"/>
                </a:lnTo>
                <a:lnTo>
                  <a:pt x="1416050" y="3340100"/>
                </a:lnTo>
                <a:lnTo>
                  <a:pt x="1416050" y="2133600"/>
                </a:lnTo>
                <a:close/>
                <a:moveTo>
                  <a:pt x="107950" y="1774825"/>
                </a:moveTo>
                <a:lnTo>
                  <a:pt x="107950" y="1984375"/>
                </a:lnTo>
                <a:lnTo>
                  <a:pt x="1422400" y="2035175"/>
                </a:lnTo>
                <a:lnTo>
                  <a:pt x="1422400" y="1790700"/>
                </a:lnTo>
                <a:close/>
                <a:moveTo>
                  <a:pt x="1422400" y="1457325"/>
                </a:moveTo>
                <a:lnTo>
                  <a:pt x="111125" y="1470025"/>
                </a:lnTo>
                <a:lnTo>
                  <a:pt x="111125" y="1679575"/>
                </a:lnTo>
                <a:lnTo>
                  <a:pt x="1422400" y="1701800"/>
                </a:lnTo>
                <a:close/>
                <a:moveTo>
                  <a:pt x="1428750" y="1117600"/>
                </a:moveTo>
                <a:lnTo>
                  <a:pt x="111125" y="1168400"/>
                </a:lnTo>
                <a:lnTo>
                  <a:pt x="111125" y="1381125"/>
                </a:lnTo>
                <a:lnTo>
                  <a:pt x="1428750" y="1362075"/>
                </a:lnTo>
                <a:close/>
                <a:moveTo>
                  <a:pt x="1431925" y="777875"/>
                </a:moveTo>
                <a:lnTo>
                  <a:pt x="117475" y="863600"/>
                </a:lnTo>
                <a:lnTo>
                  <a:pt x="117475" y="1082675"/>
                </a:lnTo>
                <a:lnTo>
                  <a:pt x="1431925" y="1022350"/>
                </a:lnTo>
                <a:close/>
                <a:moveTo>
                  <a:pt x="1431925" y="444500"/>
                </a:moveTo>
                <a:lnTo>
                  <a:pt x="120650" y="561975"/>
                </a:lnTo>
                <a:lnTo>
                  <a:pt x="120650" y="784225"/>
                </a:lnTo>
                <a:lnTo>
                  <a:pt x="1431925" y="692150"/>
                </a:lnTo>
                <a:close/>
                <a:moveTo>
                  <a:pt x="1435100" y="107950"/>
                </a:moveTo>
                <a:lnTo>
                  <a:pt x="123825" y="263525"/>
                </a:lnTo>
                <a:lnTo>
                  <a:pt x="123825" y="476250"/>
                </a:lnTo>
                <a:lnTo>
                  <a:pt x="1435100" y="349250"/>
                </a:lnTo>
                <a:close/>
                <a:moveTo>
                  <a:pt x="1568450" y="0"/>
                </a:moveTo>
                <a:lnTo>
                  <a:pt x="2362200" y="254000"/>
                </a:lnTo>
                <a:lnTo>
                  <a:pt x="2330450" y="3155950"/>
                </a:lnTo>
                <a:lnTo>
                  <a:pt x="1524000" y="3441700"/>
                </a:lnTo>
                <a:lnTo>
                  <a:pt x="0" y="3213100"/>
                </a:lnTo>
                <a:lnTo>
                  <a:pt x="0" y="196850"/>
                </a:lnTo>
                <a:close/>
              </a:path>
            </a:pathLst>
          </a:custGeom>
          <a:solidFill>
            <a:schemeClr val="bg1"/>
          </a:solidFill>
          <a:ln w="9525" cap="flat" cmpd="sng" algn="ctr">
            <a:noFill/>
            <a:prstDash val="solid"/>
          </a:ln>
          <a:effectLst/>
        </p:spPr>
        <p:txBody>
          <a:bodyPr vert="horz" wrap="square" lIns="67229" tIns="33614" rIns="67229" bIns="33614" numCol="1" rtlCol="0" anchor="ctr" anchorCtr="0" compatLnSpc="1">
            <a:prstTxWarp prst="textNoShape">
              <a:avLst/>
            </a:prstTxWarp>
          </a:bodyPr>
          <a:lstStyle>
            <a:defPPr>
              <a:defRPr lang="en-US"/>
            </a:defPPr>
            <a:lvl1pPr marL="0" algn="l" defTabSz="932404" rtl="0" eaLnBrk="1" latinLnBrk="0" hangingPunct="1">
              <a:defRPr sz="1800" kern="1200">
                <a:solidFill>
                  <a:schemeClr val="tx1"/>
                </a:solidFill>
                <a:latin typeface="+mn-lt"/>
                <a:ea typeface="+mn-ea"/>
                <a:cs typeface="+mn-cs"/>
              </a:defRPr>
            </a:lvl1pPr>
            <a:lvl2pPr marL="466203" algn="l" defTabSz="932404" rtl="0" eaLnBrk="1" latinLnBrk="0" hangingPunct="1">
              <a:defRPr sz="1800" kern="1200">
                <a:solidFill>
                  <a:schemeClr val="tx1"/>
                </a:solidFill>
                <a:latin typeface="+mn-lt"/>
                <a:ea typeface="+mn-ea"/>
                <a:cs typeface="+mn-cs"/>
              </a:defRPr>
            </a:lvl2pPr>
            <a:lvl3pPr marL="932404" algn="l" defTabSz="932404" rtl="0" eaLnBrk="1" latinLnBrk="0" hangingPunct="1">
              <a:defRPr sz="1800" kern="1200">
                <a:solidFill>
                  <a:schemeClr val="tx1"/>
                </a:solidFill>
                <a:latin typeface="+mn-lt"/>
                <a:ea typeface="+mn-ea"/>
                <a:cs typeface="+mn-cs"/>
              </a:defRPr>
            </a:lvl3pPr>
            <a:lvl4pPr marL="1398607" algn="l" defTabSz="932404" rtl="0" eaLnBrk="1" latinLnBrk="0" hangingPunct="1">
              <a:defRPr sz="1800" kern="1200">
                <a:solidFill>
                  <a:schemeClr val="tx1"/>
                </a:solidFill>
                <a:latin typeface="+mn-lt"/>
                <a:ea typeface="+mn-ea"/>
                <a:cs typeface="+mn-cs"/>
              </a:defRPr>
            </a:lvl4pPr>
            <a:lvl5pPr marL="1864807" algn="l" defTabSz="932404" rtl="0" eaLnBrk="1" latinLnBrk="0" hangingPunct="1">
              <a:defRPr sz="1800" kern="1200">
                <a:solidFill>
                  <a:schemeClr val="tx1"/>
                </a:solidFill>
                <a:latin typeface="+mn-lt"/>
                <a:ea typeface="+mn-ea"/>
                <a:cs typeface="+mn-cs"/>
              </a:defRPr>
            </a:lvl5pPr>
            <a:lvl6pPr marL="2331011" algn="l" defTabSz="932404" rtl="0" eaLnBrk="1" latinLnBrk="0" hangingPunct="1">
              <a:defRPr sz="1800" kern="1200">
                <a:solidFill>
                  <a:schemeClr val="tx1"/>
                </a:solidFill>
                <a:latin typeface="+mn-lt"/>
                <a:ea typeface="+mn-ea"/>
                <a:cs typeface="+mn-cs"/>
              </a:defRPr>
            </a:lvl6pPr>
            <a:lvl7pPr marL="2797212" algn="l" defTabSz="932404" rtl="0" eaLnBrk="1" latinLnBrk="0" hangingPunct="1">
              <a:defRPr sz="1800" kern="1200">
                <a:solidFill>
                  <a:schemeClr val="tx1"/>
                </a:solidFill>
                <a:latin typeface="+mn-lt"/>
                <a:ea typeface="+mn-ea"/>
                <a:cs typeface="+mn-cs"/>
              </a:defRPr>
            </a:lvl7pPr>
            <a:lvl8pPr marL="3263415" algn="l" defTabSz="932404" rtl="0" eaLnBrk="1" latinLnBrk="0" hangingPunct="1">
              <a:defRPr sz="1800" kern="1200">
                <a:solidFill>
                  <a:schemeClr val="tx1"/>
                </a:solidFill>
                <a:latin typeface="+mn-lt"/>
                <a:ea typeface="+mn-ea"/>
                <a:cs typeface="+mn-cs"/>
              </a:defRPr>
            </a:lvl8pPr>
            <a:lvl9pPr marL="3729618" algn="l" defTabSz="932404" rtl="0" eaLnBrk="1" latinLnBrk="0" hangingPunct="1">
              <a:defRPr sz="1800" kern="1200">
                <a:solidFill>
                  <a:schemeClr val="tx1"/>
                </a:solidFill>
                <a:latin typeface="+mn-lt"/>
                <a:ea typeface="+mn-ea"/>
                <a:cs typeface="+mn-cs"/>
              </a:defRPr>
            </a:lvl9pPr>
          </a:lstStyle>
          <a:p>
            <a:pPr algn="ctr" defTabSz="672051" fontAlgn="base">
              <a:spcBef>
                <a:spcPct val="0"/>
              </a:spcBef>
              <a:spcAft>
                <a:spcPct val="0"/>
              </a:spcAft>
              <a:defRPr/>
            </a:pPr>
            <a:endParaRPr lang="en-US" sz="1618" kern="0" dirty="0">
              <a:gradFill>
                <a:gsLst>
                  <a:gs pos="0">
                    <a:srgbClr val="FFFFFF"/>
                  </a:gs>
                  <a:gs pos="100000">
                    <a:srgbClr val="FFFFFF"/>
                  </a:gs>
                </a:gsLst>
                <a:lin ang="5400000" scaled="0"/>
              </a:gradFill>
            </a:endParaRPr>
          </a:p>
        </p:txBody>
      </p:sp>
      <p:sp>
        <p:nvSpPr>
          <p:cNvPr id="34" name="Freeform 33"/>
          <p:cNvSpPr/>
          <p:nvPr/>
        </p:nvSpPr>
        <p:spPr>
          <a:xfrm>
            <a:off x="2338394" y="2241928"/>
            <a:ext cx="307040" cy="551423"/>
          </a:xfrm>
          <a:custGeom>
            <a:avLst/>
            <a:gdLst/>
            <a:ahLst/>
            <a:cxnLst/>
            <a:rect l="l" t="t" r="r" b="b"/>
            <a:pathLst>
              <a:path w="2362200" h="3441700">
                <a:moveTo>
                  <a:pt x="107950" y="2076450"/>
                </a:moveTo>
                <a:lnTo>
                  <a:pt x="107950" y="3155950"/>
                </a:lnTo>
                <a:lnTo>
                  <a:pt x="1416050" y="3340100"/>
                </a:lnTo>
                <a:lnTo>
                  <a:pt x="1416050" y="2133600"/>
                </a:lnTo>
                <a:close/>
                <a:moveTo>
                  <a:pt x="107950" y="1774825"/>
                </a:moveTo>
                <a:lnTo>
                  <a:pt x="107950" y="1984375"/>
                </a:lnTo>
                <a:lnTo>
                  <a:pt x="1422400" y="2035175"/>
                </a:lnTo>
                <a:lnTo>
                  <a:pt x="1422400" y="1790700"/>
                </a:lnTo>
                <a:close/>
                <a:moveTo>
                  <a:pt x="1422400" y="1457325"/>
                </a:moveTo>
                <a:lnTo>
                  <a:pt x="111125" y="1470025"/>
                </a:lnTo>
                <a:lnTo>
                  <a:pt x="111125" y="1679575"/>
                </a:lnTo>
                <a:lnTo>
                  <a:pt x="1422400" y="1701800"/>
                </a:lnTo>
                <a:close/>
                <a:moveTo>
                  <a:pt x="1428750" y="1117600"/>
                </a:moveTo>
                <a:lnTo>
                  <a:pt x="111125" y="1168400"/>
                </a:lnTo>
                <a:lnTo>
                  <a:pt x="111125" y="1381125"/>
                </a:lnTo>
                <a:lnTo>
                  <a:pt x="1428750" y="1362075"/>
                </a:lnTo>
                <a:close/>
                <a:moveTo>
                  <a:pt x="1431925" y="777875"/>
                </a:moveTo>
                <a:lnTo>
                  <a:pt x="117475" y="863600"/>
                </a:lnTo>
                <a:lnTo>
                  <a:pt x="117475" y="1082675"/>
                </a:lnTo>
                <a:lnTo>
                  <a:pt x="1431925" y="1022350"/>
                </a:lnTo>
                <a:close/>
                <a:moveTo>
                  <a:pt x="1431925" y="444500"/>
                </a:moveTo>
                <a:lnTo>
                  <a:pt x="120650" y="561975"/>
                </a:lnTo>
                <a:lnTo>
                  <a:pt x="120650" y="784225"/>
                </a:lnTo>
                <a:lnTo>
                  <a:pt x="1431925" y="692150"/>
                </a:lnTo>
                <a:close/>
                <a:moveTo>
                  <a:pt x="1435100" y="107950"/>
                </a:moveTo>
                <a:lnTo>
                  <a:pt x="123825" y="263525"/>
                </a:lnTo>
                <a:lnTo>
                  <a:pt x="123825" y="476250"/>
                </a:lnTo>
                <a:lnTo>
                  <a:pt x="1435100" y="349250"/>
                </a:lnTo>
                <a:close/>
                <a:moveTo>
                  <a:pt x="1568450" y="0"/>
                </a:moveTo>
                <a:lnTo>
                  <a:pt x="2362200" y="254000"/>
                </a:lnTo>
                <a:lnTo>
                  <a:pt x="2330450" y="3155950"/>
                </a:lnTo>
                <a:lnTo>
                  <a:pt x="1524000" y="3441700"/>
                </a:lnTo>
                <a:lnTo>
                  <a:pt x="0" y="3213100"/>
                </a:lnTo>
                <a:lnTo>
                  <a:pt x="0" y="196850"/>
                </a:lnTo>
                <a:close/>
              </a:path>
            </a:pathLst>
          </a:custGeom>
          <a:solidFill>
            <a:schemeClr val="bg1"/>
          </a:solidFill>
          <a:ln w="9525" cap="flat" cmpd="sng" algn="ctr">
            <a:noFill/>
            <a:prstDash val="solid"/>
          </a:ln>
          <a:effectLst/>
        </p:spPr>
        <p:txBody>
          <a:bodyPr vert="horz" wrap="square" lIns="67229" tIns="33614" rIns="67229" bIns="33614" numCol="1" rtlCol="0" anchor="ctr" anchorCtr="0" compatLnSpc="1">
            <a:prstTxWarp prst="textNoShape">
              <a:avLst/>
            </a:prstTxWarp>
          </a:bodyPr>
          <a:lstStyle>
            <a:defPPr>
              <a:defRPr lang="en-US"/>
            </a:defPPr>
            <a:lvl1pPr marL="0" algn="l" defTabSz="932404" rtl="0" eaLnBrk="1" latinLnBrk="0" hangingPunct="1">
              <a:defRPr sz="1800" kern="1200">
                <a:solidFill>
                  <a:schemeClr val="tx1"/>
                </a:solidFill>
                <a:latin typeface="+mn-lt"/>
                <a:ea typeface="+mn-ea"/>
                <a:cs typeface="+mn-cs"/>
              </a:defRPr>
            </a:lvl1pPr>
            <a:lvl2pPr marL="466203" algn="l" defTabSz="932404" rtl="0" eaLnBrk="1" latinLnBrk="0" hangingPunct="1">
              <a:defRPr sz="1800" kern="1200">
                <a:solidFill>
                  <a:schemeClr val="tx1"/>
                </a:solidFill>
                <a:latin typeface="+mn-lt"/>
                <a:ea typeface="+mn-ea"/>
                <a:cs typeface="+mn-cs"/>
              </a:defRPr>
            </a:lvl2pPr>
            <a:lvl3pPr marL="932404" algn="l" defTabSz="932404" rtl="0" eaLnBrk="1" latinLnBrk="0" hangingPunct="1">
              <a:defRPr sz="1800" kern="1200">
                <a:solidFill>
                  <a:schemeClr val="tx1"/>
                </a:solidFill>
                <a:latin typeface="+mn-lt"/>
                <a:ea typeface="+mn-ea"/>
                <a:cs typeface="+mn-cs"/>
              </a:defRPr>
            </a:lvl3pPr>
            <a:lvl4pPr marL="1398607" algn="l" defTabSz="932404" rtl="0" eaLnBrk="1" latinLnBrk="0" hangingPunct="1">
              <a:defRPr sz="1800" kern="1200">
                <a:solidFill>
                  <a:schemeClr val="tx1"/>
                </a:solidFill>
                <a:latin typeface="+mn-lt"/>
                <a:ea typeface="+mn-ea"/>
                <a:cs typeface="+mn-cs"/>
              </a:defRPr>
            </a:lvl4pPr>
            <a:lvl5pPr marL="1864807" algn="l" defTabSz="932404" rtl="0" eaLnBrk="1" latinLnBrk="0" hangingPunct="1">
              <a:defRPr sz="1800" kern="1200">
                <a:solidFill>
                  <a:schemeClr val="tx1"/>
                </a:solidFill>
                <a:latin typeface="+mn-lt"/>
                <a:ea typeface="+mn-ea"/>
                <a:cs typeface="+mn-cs"/>
              </a:defRPr>
            </a:lvl5pPr>
            <a:lvl6pPr marL="2331011" algn="l" defTabSz="932404" rtl="0" eaLnBrk="1" latinLnBrk="0" hangingPunct="1">
              <a:defRPr sz="1800" kern="1200">
                <a:solidFill>
                  <a:schemeClr val="tx1"/>
                </a:solidFill>
                <a:latin typeface="+mn-lt"/>
                <a:ea typeface="+mn-ea"/>
                <a:cs typeface="+mn-cs"/>
              </a:defRPr>
            </a:lvl6pPr>
            <a:lvl7pPr marL="2797212" algn="l" defTabSz="932404" rtl="0" eaLnBrk="1" latinLnBrk="0" hangingPunct="1">
              <a:defRPr sz="1800" kern="1200">
                <a:solidFill>
                  <a:schemeClr val="tx1"/>
                </a:solidFill>
                <a:latin typeface="+mn-lt"/>
                <a:ea typeface="+mn-ea"/>
                <a:cs typeface="+mn-cs"/>
              </a:defRPr>
            </a:lvl7pPr>
            <a:lvl8pPr marL="3263415" algn="l" defTabSz="932404" rtl="0" eaLnBrk="1" latinLnBrk="0" hangingPunct="1">
              <a:defRPr sz="1800" kern="1200">
                <a:solidFill>
                  <a:schemeClr val="tx1"/>
                </a:solidFill>
                <a:latin typeface="+mn-lt"/>
                <a:ea typeface="+mn-ea"/>
                <a:cs typeface="+mn-cs"/>
              </a:defRPr>
            </a:lvl8pPr>
            <a:lvl9pPr marL="3729618" algn="l" defTabSz="932404" rtl="0" eaLnBrk="1" latinLnBrk="0" hangingPunct="1">
              <a:defRPr sz="1800" kern="1200">
                <a:solidFill>
                  <a:schemeClr val="tx1"/>
                </a:solidFill>
                <a:latin typeface="+mn-lt"/>
                <a:ea typeface="+mn-ea"/>
                <a:cs typeface="+mn-cs"/>
              </a:defRPr>
            </a:lvl9pPr>
          </a:lstStyle>
          <a:p>
            <a:pPr algn="ctr" defTabSz="672051" fontAlgn="base">
              <a:spcBef>
                <a:spcPct val="0"/>
              </a:spcBef>
              <a:spcAft>
                <a:spcPct val="0"/>
              </a:spcAft>
              <a:defRPr/>
            </a:pPr>
            <a:endParaRPr lang="en-US" sz="1618" kern="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74166222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bwMode="auto">
          <a:xfrm>
            <a:off x="4057653" y="1398586"/>
            <a:ext cx="2286001" cy="2259017"/>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25718" rIns="25718" bIns="51435" numCol="1" spcCol="0" rtlCol="0" fromWordArt="0" anchor="b" anchorCtr="0" forceAA="0" compatLnSpc="1">
            <a:prstTxWarp prst="textNoShape">
              <a:avLst/>
            </a:prstTxWarp>
            <a:noAutofit/>
          </a:bodyPr>
          <a:lstStyle/>
          <a:p>
            <a:pPr defTabSz="514169" fontAlgn="base">
              <a:spcBef>
                <a:spcPct val="0"/>
              </a:spcBef>
              <a:spcAft>
                <a:spcPct val="0"/>
              </a:spcAft>
            </a:pPr>
            <a:endParaRPr lang="en-US" sz="1800" spc="-2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 name="Title 1"/>
          <p:cNvSpPr>
            <a:spLocks noGrp="1"/>
          </p:cNvSpPr>
          <p:nvPr>
            <p:ph type="title"/>
          </p:nvPr>
        </p:nvSpPr>
        <p:spPr/>
        <p:txBody>
          <a:bodyPr/>
          <a:lstStyle/>
          <a:p>
            <a:r>
              <a:rPr lang="ru-RU" dirty="0" smtClean="0"/>
              <a:t>Типовые вопросы</a:t>
            </a:r>
            <a:endParaRPr lang="en-US" dirty="0"/>
          </a:p>
        </p:txBody>
      </p:sp>
      <p:sp>
        <p:nvSpPr>
          <p:cNvPr id="13" name="Text Placeholder 12"/>
          <p:cNvSpPr>
            <a:spLocks noGrp="1"/>
          </p:cNvSpPr>
          <p:nvPr>
            <p:ph type="body" sz="quarter" idx="10"/>
          </p:nvPr>
        </p:nvSpPr>
        <p:spPr>
          <a:xfrm>
            <a:off x="293711" y="1398585"/>
            <a:ext cx="6271320" cy="3381784"/>
          </a:xfrm>
        </p:spPr>
        <p:txBody>
          <a:bodyPr/>
          <a:lstStyle/>
          <a:p>
            <a:pPr lvl="0"/>
            <a:r>
              <a:rPr lang="ru-RU" dirty="0" smtClean="0">
                <a:solidFill>
                  <a:schemeClr val="tx2">
                    <a:lumMod val="75000"/>
                  </a:schemeClr>
                </a:solidFill>
              </a:rPr>
              <a:t>«Узкие» места</a:t>
            </a:r>
          </a:p>
          <a:p>
            <a:pPr lvl="0"/>
            <a:r>
              <a:rPr lang="ru-RU" sz="1125" spc="-28" dirty="0">
                <a:latin typeface="+mn-lt"/>
              </a:rPr>
              <a:t>Выявить и расставить приоритеты</a:t>
            </a:r>
          </a:p>
          <a:p>
            <a:pPr lvl="0"/>
            <a:endParaRPr lang="ru-RU" sz="900" dirty="0">
              <a:solidFill>
                <a:schemeClr val="tx2">
                  <a:lumMod val="75000"/>
                </a:schemeClr>
              </a:solidFill>
            </a:endParaRPr>
          </a:p>
          <a:p>
            <a:pPr lvl="0"/>
            <a:r>
              <a:rPr lang="ru-RU" dirty="0" smtClean="0">
                <a:solidFill>
                  <a:schemeClr val="tx2">
                    <a:lumMod val="75000"/>
                  </a:schemeClr>
                </a:solidFill>
              </a:rPr>
              <a:t>Изменения </a:t>
            </a:r>
          </a:p>
          <a:p>
            <a:pPr lvl="0"/>
            <a:r>
              <a:rPr lang="ru-RU" sz="1125" spc="-28" dirty="0">
                <a:gradFill>
                  <a:gsLst>
                    <a:gs pos="1250">
                      <a:srgbClr val="505050"/>
                    </a:gs>
                    <a:gs pos="100000">
                      <a:srgbClr val="505050"/>
                    </a:gs>
                  </a:gsLst>
                  <a:lin ang="5400000" scaled="0"/>
                </a:gradFill>
                <a:latin typeface="Segoe UI"/>
              </a:rPr>
              <a:t>Оценить эффект от нововведений</a:t>
            </a:r>
            <a:endParaRPr lang="en-US" dirty="0">
              <a:gradFill>
                <a:gsLst>
                  <a:gs pos="0">
                    <a:srgbClr val="F28500"/>
                  </a:gs>
                  <a:gs pos="86000">
                    <a:srgbClr val="F28500"/>
                  </a:gs>
                </a:gsLst>
                <a:lin ang="5400000" scaled="0"/>
              </a:gradFill>
            </a:endParaRPr>
          </a:p>
          <a:p>
            <a:pPr lvl="1"/>
            <a:endParaRPr lang="en-US" dirty="0" smtClean="0"/>
          </a:p>
          <a:p>
            <a:pPr lvl="0"/>
            <a:r>
              <a:rPr lang="ru-RU" dirty="0" smtClean="0">
                <a:solidFill>
                  <a:srgbClr val="0072C6">
                    <a:lumMod val="75000"/>
                  </a:srgbClr>
                </a:solidFill>
              </a:rPr>
              <a:t>Прогноз</a:t>
            </a:r>
            <a:endParaRPr lang="ru-RU" dirty="0">
              <a:solidFill>
                <a:srgbClr val="0072C6">
                  <a:lumMod val="75000"/>
                </a:srgbClr>
              </a:solidFill>
            </a:endParaRPr>
          </a:p>
          <a:p>
            <a:pPr lvl="0"/>
            <a:r>
              <a:rPr lang="ru-RU" sz="1125" spc="-28" dirty="0">
                <a:gradFill>
                  <a:gsLst>
                    <a:gs pos="1250">
                      <a:srgbClr val="505050"/>
                    </a:gs>
                    <a:gs pos="100000">
                      <a:srgbClr val="505050"/>
                    </a:gs>
                  </a:gsLst>
                  <a:lin ang="5400000" scaled="0"/>
                </a:gradFill>
                <a:latin typeface="Segoe UI"/>
              </a:rPr>
              <a:t>Подготовиться к развитию системы</a:t>
            </a:r>
            <a:endParaRPr lang="en-US" dirty="0">
              <a:gradFill>
                <a:gsLst>
                  <a:gs pos="0">
                    <a:srgbClr val="F28500"/>
                  </a:gs>
                  <a:gs pos="86000">
                    <a:srgbClr val="F28500"/>
                  </a:gs>
                </a:gsLst>
                <a:lin ang="5400000" scaled="0"/>
              </a:gradFill>
            </a:endParaRPr>
          </a:p>
          <a:p>
            <a:pPr lvl="1"/>
            <a:endParaRPr lang="en-US" dirty="0" smtClean="0"/>
          </a:p>
          <a:p>
            <a:pPr lvl="0"/>
            <a:r>
              <a:rPr lang="ru-RU" dirty="0" smtClean="0">
                <a:solidFill>
                  <a:srgbClr val="0072C6">
                    <a:lumMod val="75000"/>
                  </a:srgbClr>
                </a:solidFill>
              </a:rPr>
              <a:t>Отчетность перед руководством</a:t>
            </a:r>
            <a:endParaRPr lang="en-US" dirty="0">
              <a:gradFill>
                <a:gsLst>
                  <a:gs pos="0">
                    <a:srgbClr val="F28500"/>
                  </a:gs>
                  <a:gs pos="86000">
                    <a:srgbClr val="F28500"/>
                  </a:gs>
                </a:gsLst>
                <a:lin ang="5400000" scaled="0"/>
              </a:gradFill>
            </a:endParaRPr>
          </a:p>
          <a:p>
            <a:endParaRPr lang="en-US" dirty="0" smtClean="0"/>
          </a:p>
          <a:p>
            <a:pPr lvl="1"/>
            <a:endParaRPr lang="en-US" dirty="0" smtClean="0"/>
          </a:p>
        </p:txBody>
      </p:sp>
      <p:grpSp>
        <p:nvGrpSpPr>
          <p:cNvPr id="45" name="Group 44"/>
          <p:cNvGrpSpPr/>
          <p:nvPr/>
        </p:nvGrpSpPr>
        <p:grpSpPr>
          <a:xfrm>
            <a:off x="4412920" y="2053045"/>
            <a:ext cx="1653992" cy="1025463"/>
            <a:chOff x="6452620" y="2345436"/>
            <a:chExt cx="794038" cy="566027"/>
          </a:xfrm>
        </p:grpSpPr>
        <p:cxnSp>
          <p:nvCxnSpPr>
            <p:cNvPr id="46" name="Straight Connector 45"/>
            <p:cNvCxnSpPr/>
            <p:nvPr/>
          </p:nvCxnSpPr>
          <p:spPr>
            <a:xfrm>
              <a:off x="6537960" y="2345436"/>
              <a:ext cx="0" cy="480893"/>
            </a:xfrm>
            <a:prstGeom prst="line">
              <a:avLst/>
            </a:prstGeom>
            <a:noFill/>
            <a:ln w="28575" cap="flat" cmpd="sng" algn="ctr">
              <a:solidFill>
                <a:schemeClr val="bg1"/>
              </a:solidFill>
              <a:prstDash val="solid"/>
              <a:headEnd type="none"/>
              <a:tailEnd type="none"/>
            </a:ln>
            <a:effectLst/>
          </p:spPr>
        </p:cxnSp>
        <p:cxnSp>
          <p:nvCxnSpPr>
            <p:cNvPr id="47" name="Straight Connector 46"/>
            <p:cNvCxnSpPr/>
            <p:nvPr/>
          </p:nvCxnSpPr>
          <p:spPr>
            <a:xfrm flipH="1">
              <a:off x="6523740" y="2823524"/>
              <a:ext cx="722918" cy="0"/>
            </a:xfrm>
            <a:prstGeom prst="line">
              <a:avLst/>
            </a:prstGeom>
            <a:noFill/>
            <a:ln w="28575" cap="flat" cmpd="sng" algn="ctr">
              <a:solidFill>
                <a:schemeClr val="bg1"/>
              </a:solidFill>
              <a:prstDash val="solid"/>
              <a:headEnd type="none"/>
              <a:tailEnd type="none"/>
            </a:ln>
            <a:effectLst/>
          </p:spPr>
        </p:cxnSp>
        <p:cxnSp>
          <p:nvCxnSpPr>
            <p:cNvPr id="48" name="Straight Connector 47"/>
            <p:cNvCxnSpPr/>
            <p:nvPr/>
          </p:nvCxnSpPr>
          <p:spPr>
            <a:xfrm flipV="1">
              <a:off x="6645344" y="2524993"/>
              <a:ext cx="220707" cy="157889"/>
            </a:xfrm>
            <a:prstGeom prst="line">
              <a:avLst/>
            </a:prstGeom>
            <a:noFill/>
            <a:ln w="50800" cap="flat" cmpd="sng" algn="ctr">
              <a:solidFill>
                <a:srgbClr val="38A238"/>
              </a:solidFill>
              <a:prstDash val="solid"/>
              <a:headEnd type="oval" w="sm" len="sm"/>
              <a:tailEnd type="oval" w="sm" len="sm"/>
            </a:ln>
            <a:effectLst/>
          </p:spPr>
        </p:cxnSp>
        <p:cxnSp>
          <p:nvCxnSpPr>
            <p:cNvPr id="49" name="Straight Connector 48"/>
            <p:cNvCxnSpPr/>
            <p:nvPr/>
          </p:nvCxnSpPr>
          <p:spPr>
            <a:xfrm flipH="1" flipV="1">
              <a:off x="6879789" y="2524993"/>
              <a:ext cx="268296" cy="168723"/>
            </a:xfrm>
            <a:prstGeom prst="line">
              <a:avLst/>
            </a:prstGeom>
            <a:noFill/>
            <a:ln w="50800" cap="flat" cmpd="sng" algn="ctr">
              <a:solidFill>
                <a:srgbClr val="38A238"/>
              </a:solidFill>
              <a:prstDash val="solid"/>
              <a:headEnd type="oval" w="sm" len="sm"/>
              <a:tailEnd type="none"/>
            </a:ln>
            <a:effectLst/>
          </p:spPr>
        </p:cxnSp>
        <p:cxnSp>
          <p:nvCxnSpPr>
            <p:cNvPr id="50" name="Straight Connector 49"/>
            <p:cNvCxnSpPr/>
            <p:nvPr/>
          </p:nvCxnSpPr>
          <p:spPr>
            <a:xfrm>
              <a:off x="6671041" y="2444025"/>
              <a:ext cx="156865" cy="289881"/>
            </a:xfrm>
            <a:prstGeom prst="line">
              <a:avLst/>
            </a:prstGeom>
            <a:noFill/>
            <a:ln w="50800" cap="flat" cmpd="sng" algn="ctr">
              <a:solidFill>
                <a:srgbClr val="DC5806"/>
              </a:solidFill>
              <a:prstDash val="solid"/>
              <a:headEnd type="oval" w="sm" len="sm"/>
              <a:tailEnd type="oval" w="sm" len="sm"/>
            </a:ln>
            <a:effectLst/>
          </p:spPr>
        </p:cxnSp>
        <p:cxnSp>
          <p:nvCxnSpPr>
            <p:cNvPr id="51" name="Straight Connector 50"/>
            <p:cNvCxnSpPr/>
            <p:nvPr/>
          </p:nvCxnSpPr>
          <p:spPr>
            <a:xfrm flipH="1">
              <a:off x="6825341" y="2397645"/>
              <a:ext cx="340182" cy="335302"/>
            </a:xfrm>
            <a:prstGeom prst="line">
              <a:avLst/>
            </a:prstGeom>
            <a:noFill/>
            <a:ln w="50800" cap="flat" cmpd="sng" algn="ctr">
              <a:solidFill>
                <a:srgbClr val="DC5806"/>
              </a:solidFill>
              <a:prstDash val="solid"/>
              <a:headEnd type="oval" w="sm" len="sm"/>
              <a:tailEnd type="none"/>
            </a:ln>
            <a:effectLst/>
          </p:spPr>
        </p:cxnSp>
        <p:cxnSp>
          <p:nvCxnSpPr>
            <p:cNvPr id="52" name="Straight Connector 51"/>
            <p:cNvCxnSpPr/>
            <p:nvPr/>
          </p:nvCxnSpPr>
          <p:spPr>
            <a:xfrm flipH="1">
              <a:off x="6452620" y="2430270"/>
              <a:ext cx="91440" cy="0"/>
            </a:xfrm>
            <a:prstGeom prst="line">
              <a:avLst/>
            </a:prstGeom>
            <a:noFill/>
            <a:ln w="28575" cap="flat" cmpd="sng" algn="ctr">
              <a:solidFill>
                <a:schemeClr val="bg1"/>
              </a:solidFill>
              <a:prstDash val="solid"/>
              <a:headEnd type="none"/>
              <a:tailEnd type="none"/>
            </a:ln>
            <a:effectLst/>
          </p:spPr>
        </p:cxnSp>
        <p:cxnSp>
          <p:nvCxnSpPr>
            <p:cNvPr id="53" name="Straight Connector 52"/>
            <p:cNvCxnSpPr/>
            <p:nvPr/>
          </p:nvCxnSpPr>
          <p:spPr>
            <a:xfrm flipH="1">
              <a:off x="6452620" y="2751240"/>
              <a:ext cx="91440" cy="0"/>
            </a:xfrm>
            <a:prstGeom prst="line">
              <a:avLst/>
            </a:prstGeom>
            <a:noFill/>
            <a:ln w="28575" cap="flat" cmpd="sng" algn="ctr">
              <a:solidFill>
                <a:schemeClr val="bg1"/>
              </a:solidFill>
              <a:prstDash val="solid"/>
              <a:headEnd type="none"/>
              <a:tailEnd type="none"/>
            </a:ln>
            <a:effectLst/>
          </p:spPr>
        </p:cxnSp>
        <p:cxnSp>
          <p:nvCxnSpPr>
            <p:cNvPr id="54" name="Straight Connector 53"/>
            <p:cNvCxnSpPr/>
            <p:nvPr/>
          </p:nvCxnSpPr>
          <p:spPr>
            <a:xfrm flipH="1">
              <a:off x="6452620" y="2590755"/>
              <a:ext cx="91440" cy="0"/>
            </a:xfrm>
            <a:prstGeom prst="line">
              <a:avLst/>
            </a:prstGeom>
            <a:noFill/>
            <a:ln w="28575" cap="flat" cmpd="sng" algn="ctr">
              <a:solidFill>
                <a:schemeClr val="bg1"/>
              </a:solidFill>
              <a:prstDash val="solid"/>
              <a:headEnd type="none"/>
              <a:tailEnd type="none"/>
            </a:ln>
            <a:effectLst/>
          </p:spPr>
        </p:cxnSp>
        <p:cxnSp>
          <p:nvCxnSpPr>
            <p:cNvPr id="55" name="Straight Connector 54"/>
            <p:cNvCxnSpPr/>
            <p:nvPr/>
          </p:nvCxnSpPr>
          <p:spPr>
            <a:xfrm rot="16200000" flipH="1">
              <a:off x="6569078" y="2865743"/>
              <a:ext cx="91440" cy="0"/>
            </a:xfrm>
            <a:prstGeom prst="line">
              <a:avLst/>
            </a:prstGeom>
            <a:noFill/>
            <a:ln w="28575" cap="flat" cmpd="sng" algn="ctr">
              <a:solidFill>
                <a:schemeClr val="bg1"/>
              </a:solidFill>
              <a:prstDash val="solid"/>
              <a:headEnd type="none"/>
              <a:tailEnd type="none"/>
            </a:ln>
            <a:effectLst/>
          </p:spPr>
        </p:cxnSp>
        <p:cxnSp>
          <p:nvCxnSpPr>
            <p:cNvPr id="56" name="Straight Connector 55"/>
            <p:cNvCxnSpPr/>
            <p:nvPr/>
          </p:nvCxnSpPr>
          <p:spPr>
            <a:xfrm rot="16200000" flipH="1">
              <a:off x="6903308" y="2865743"/>
              <a:ext cx="91440" cy="0"/>
            </a:xfrm>
            <a:prstGeom prst="line">
              <a:avLst/>
            </a:prstGeom>
            <a:noFill/>
            <a:ln w="28575" cap="flat" cmpd="sng" algn="ctr">
              <a:solidFill>
                <a:schemeClr val="bg1"/>
              </a:solidFill>
              <a:prstDash val="solid"/>
              <a:headEnd type="none"/>
              <a:tailEnd type="none"/>
            </a:ln>
            <a:effectLst/>
          </p:spPr>
        </p:cxnSp>
        <p:cxnSp>
          <p:nvCxnSpPr>
            <p:cNvPr id="57" name="Straight Connector 56"/>
            <p:cNvCxnSpPr/>
            <p:nvPr/>
          </p:nvCxnSpPr>
          <p:spPr>
            <a:xfrm rot="16200000" flipH="1">
              <a:off x="6736193" y="2865743"/>
              <a:ext cx="91440" cy="0"/>
            </a:xfrm>
            <a:prstGeom prst="line">
              <a:avLst/>
            </a:prstGeom>
            <a:noFill/>
            <a:ln w="28575" cap="flat" cmpd="sng" algn="ctr">
              <a:solidFill>
                <a:schemeClr val="bg1"/>
              </a:solidFill>
              <a:prstDash val="solid"/>
              <a:headEnd type="none"/>
              <a:tailEnd type="none"/>
            </a:ln>
            <a:effectLst/>
          </p:spPr>
        </p:cxnSp>
        <p:cxnSp>
          <p:nvCxnSpPr>
            <p:cNvPr id="58" name="Straight Connector 57"/>
            <p:cNvCxnSpPr/>
            <p:nvPr/>
          </p:nvCxnSpPr>
          <p:spPr>
            <a:xfrm rot="16200000" flipH="1">
              <a:off x="7070423" y="2865743"/>
              <a:ext cx="91440" cy="0"/>
            </a:xfrm>
            <a:prstGeom prst="line">
              <a:avLst/>
            </a:prstGeom>
            <a:noFill/>
            <a:ln w="28575" cap="flat" cmpd="sng" algn="ctr">
              <a:solidFill>
                <a:schemeClr val="bg1"/>
              </a:solidFill>
              <a:prstDash val="solid"/>
              <a:headEnd type="none"/>
              <a:tailEnd type="none"/>
            </a:ln>
            <a:effectLst/>
          </p:spPr>
        </p:cxnSp>
      </p:grpSp>
    </p:spTree>
    <p:extLst>
      <p:ext uri="{BB962C8B-B14F-4D97-AF65-F5344CB8AC3E}">
        <p14:creationId xmlns:p14="http://schemas.microsoft.com/office/powerpoint/2010/main" val="85880089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latin typeface="Segoe UI Light" pitchFamily="34" charset="0"/>
                <a:ea typeface="Segoe UI" pitchFamily="34" charset="0"/>
              </a:rPr>
              <a:t>Архитектура демо</a:t>
            </a:r>
            <a:r>
              <a:rPr lang="en-US" dirty="0" smtClean="0">
                <a:latin typeface="Segoe UI Light" pitchFamily="34" charset="0"/>
                <a:ea typeface="Segoe UI" pitchFamily="34" charset="0"/>
              </a:rPr>
              <a:t>-</a:t>
            </a:r>
            <a:r>
              <a:rPr lang="ru-RU" dirty="0" smtClean="0">
                <a:latin typeface="Segoe UI Light" pitchFamily="34" charset="0"/>
                <a:ea typeface="Segoe UI" pitchFamily="34" charset="0"/>
              </a:rPr>
              <a:t>примера</a:t>
            </a:r>
            <a:endParaRPr lang="en-US" dirty="0"/>
          </a:p>
        </p:txBody>
      </p:sp>
      <p:sp>
        <p:nvSpPr>
          <p:cNvPr id="3" name="Content Placeholder 2"/>
          <p:cNvSpPr>
            <a:spLocks noGrp="1"/>
          </p:cNvSpPr>
          <p:nvPr>
            <p:ph type="body" sz="quarter" idx="10"/>
          </p:nvPr>
        </p:nvSpPr>
        <p:spPr>
          <a:xfrm>
            <a:off x="39687" y="1665244"/>
            <a:ext cx="2431826" cy="1418811"/>
          </a:xfrm>
        </p:spPr>
        <p:txBody>
          <a:bodyPr/>
          <a:lstStyle/>
          <a:p>
            <a:pPr marL="342892" indent="-342892">
              <a:buFont typeface="Arial" panose="020B0604020202020204" pitchFamily="34" charset="0"/>
              <a:buChar char="•"/>
            </a:pPr>
            <a:r>
              <a:rPr lang="en-US" dirty="0" smtClean="0">
                <a:solidFill>
                  <a:schemeClr val="tx2">
                    <a:lumMod val="75000"/>
                  </a:schemeClr>
                </a:solidFill>
              </a:rPr>
              <a:t>Excel 2013</a:t>
            </a:r>
            <a:endParaRPr lang="en-US" dirty="0">
              <a:solidFill>
                <a:schemeClr val="tx2">
                  <a:lumMod val="75000"/>
                </a:schemeClr>
              </a:solidFill>
            </a:endParaRPr>
          </a:p>
          <a:p>
            <a:pPr marL="342892" indent="-342892">
              <a:buFont typeface="Arial" panose="020B0604020202020204" pitchFamily="34" charset="0"/>
              <a:buChar char="•"/>
            </a:pPr>
            <a:r>
              <a:rPr lang="en-US" dirty="0" smtClean="0">
                <a:solidFill>
                  <a:schemeClr val="tx2">
                    <a:lumMod val="75000"/>
                  </a:schemeClr>
                </a:solidFill>
              </a:rPr>
              <a:t>SharePoint 2013</a:t>
            </a:r>
            <a:endParaRPr lang="en-US" dirty="0">
              <a:solidFill>
                <a:schemeClr val="tx2">
                  <a:lumMod val="75000"/>
                </a:schemeClr>
              </a:solidFill>
            </a:endParaRPr>
          </a:p>
          <a:p>
            <a:pPr marL="342892" indent="-342892">
              <a:buFont typeface="Arial" panose="020B0604020202020204" pitchFamily="34" charset="0"/>
              <a:buChar char="•"/>
            </a:pPr>
            <a:r>
              <a:rPr lang="en-US" dirty="0" smtClean="0">
                <a:solidFill>
                  <a:schemeClr val="tx2">
                    <a:lumMod val="75000"/>
                  </a:schemeClr>
                </a:solidFill>
              </a:rPr>
              <a:t>SQL Server 2012</a:t>
            </a:r>
          </a:p>
          <a:p>
            <a:pPr lvl="1"/>
            <a:endParaRPr lang="en-US" dirty="0"/>
          </a:p>
        </p:txBody>
      </p:sp>
      <p:grpSp>
        <p:nvGrpSpPr>
          <p:cNvPr id="14" name="Group 13"/>
          <p:cNvGrpSpPr/>
          <p:nvPr/>
        </p:nvGrpSpPr>
        <p:grpSpPr>
          <a:xfrm>
            <a:off x="2400302" y="1371603"/>
            <a:ext cx="4377488" cy="1941857"/>
            <a:chOff x="3200400" y="971550"/>
            <a:chExt cx="5836650" cy="2589142"/>
          </a:xfrm>
        </p:grpSpPr>
        <p:grpSp>
          <p:nvGrpSpPr>
            <p:cNvPr id="63" name="Group 62"/>
            <p:cNvGrpSpPr/>
            <p:nvPr/>
          </p:nvGrpSpPr>
          <p:grpSpPr>
            <a:xfrm>
              <a:off x="3200400" y="971550"/>
              <a:ext cx="5498655" cy="2589142"/>
              <a:chOff x="1428322" y="231063"/>
              <a:chExt cx="7270733" cy="3329629"/>
            </a:xfrm>
          </p:grpSpPr>
          <p:sp>
            <p:nvSpPr>
              <p:cNvPr id="71" name="Rectangle 70"/>
              <p:cNvSpPr/>
              <p:nvPr/>
            </p:nvSpPr>
            <p:spPr>
              <a:xfrm>
                <a:off x="7036706" y="656058"/>
                <a:ext cx="1662349" cy="2904634"/>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b" anchorCtr="1"/>
              <a:lstStyle/>
              <a:p>
                <a:pPr algn="ctr"/>
                <a:endParaRPr lang="en-US" sz="1350" dirty="0">
                  <a:solidFill>
                    <a:schemeClr val="tx1"/>
                  </a:solidFill>
                </a:endParaRPr>
              </a:p>
              <a:p>
                <a:pPr algn="ctr"/>
                <a:endParaRPr lang="en-US" sz="506" dirty="0">
                  <a:solidFill>
                    <a:schemeClr val="tx1"/>
                  </a:solidFill>
                </a:endParaRPr>
              </a:p>
            </p:txBody>
          </p:sp>
          <p:sp>
            <p:nvSpPr>
              <p:cNvPr id="64" name="Can 63"/>
              <p:cNvSpPr>
                <a:spLocks noChangeArrowheads="1"/>
              </p:cNvSpPr>
              <p:nvPr/>
            </p:nvSpPr>
            <p:spPr bwMode="auto">
              <a:xfrm>
                <a:off x="1428322" y="1123373"/>
                <a:ext cx="1134662" cy="606419"/>
              </a:xfrm>
              <a:prstGeom prst="can">
                <a:avLst>
                  <a:gd name="adj" fmla="val 24998"/>
                </a:avLst>
              </a:prstGeom>
              <a:gradFill rotWithShape="1">
                <a:gsLst>
                  <a:gs pos="0">
                    <a:srgbClr val="0C7EB8"/>
                  </a:gs>
                  <a:gs pos="80000">
                    <a:srgbClr val="14A6F0"/>
                  </a:gs>
                  <a:gs pos="100000">
                    <a:srgbClr val="10A8F6"/>
                  </a:gs>
                </a:gsLst>
                <a:lin ang="16200000"/>
              </a:gradFill>
              <a:ln w="9525">
                <a:solidFill>
                  <a:srgbClr val="29A1DD"/>
                </a:solidFill>
                <a:round/>
                <a:headEnd/>
                <a:tailEnd/>
              </a:ln>
              <a:effectLst>
                <a:outerShdw blurRad="40000" dist="23000" dir="5400000" rotWithShape="0">
                  <a:srgbClr val="000000">
                    <a:alpha val="34999"/>
                  </a:srgbClr>
                </a:outerShdw>
              </a:effectLst>
            </p:spPr>
            <p:txBody>
              <a:bodyPr lIns="36162" tIns="18081" rIns="36162" bIns="18081" anchor="ctr"/>
              <a:lstStyle/>
              <a:p>
                <a:pPr marL="36163" algn="ctr">
                  <a:defRPr/>
                </a:pPr>
                <a:r>
                  <a:rPr lang="ru-RU" sz="1200" dirty="0">
                    <a:solidFill>
                      <a:schemeClr val="lt1"/>
                    </a:solidFill>
                  </a:rPr>
                  <a:t>СЭД</a:t>
                </a:r>
                <a:endParaRPr lang="en-US" sz="3600" dirty="0">
                  <a:solidFill>
                    <a:schemeClr val="lt1"/>
                  </a:solidFill>
                </a:endParaRPr>
              </a:p>
            </p:txBody>
          </p:sp>
          <p:sp>
            <p:nvSpPr>
              <p:cNvPr id="65" name="Flowchart: Multidocument 64"/>
              <p:cNvSpPr/>
              <p:nvPr/>
            </p:nvSpPr>
            <p:spPr bwMode="auto">
              <a:xfrm>
                <a:off x="1450836" y="2279537"/>
                <a:ext cx="970117" cy="803097"/>
              </a:xfrm>
              <a:prstGeom prst="flowChartMultidocument">
                <a:avLst/>
              </a:prstGeom>
              <a:solidFill>
                <a:srgbClr val="0F8FCF"/>
              </a:solidFill>
              <a:ln>
                <a:solidFill>
                  <a:schemeClr val="tx2">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34290" rIns="51435" bIns="34290" numCol="1" spcCol="0" rtlCol="0" fromWordArt="0" anchor="b" anchorCtr="0" forceAA="0" compatLnSpc="1">
                <a:prstTxWarp prst="textNoShape">
                  <a:avLst/>
                </a:prstTxWarp>
                <a:noAutofit/>
              </a:bodyPr>
              <a:lstStyle/>
              <a:p>
                <a:pPr algn="ctr" defTabSz="699337" fontAlgn="base">
                  <a:lnSpc>
                    <a:spcPct val="90000"/>
                  </a:lnSpc>
                  <a:spcBef>
                    <a:spcPct val="0"/>
                  </a:spcBef>
                  <a:spcAft>
                    <a:spcPct val="0"/>
                  </a:spcAft>
                </a:pPr>
                <a:r>
                  <a:rPr lang="en-US" sz="1350" dirty="0" err="1">
                    <a:gradFill flip="none" rotWithShape="1">
                      <a:gsLst>
                        <a:gs pos="0">
                          <a:srgbClr val="FFFFFF"/>
                        </a:gs>
                        <a:gs pos="100000">
                          <a:srgbClr val="FFFFFF"/>
                        </a:gs>
                      </a:gsLst>
                      <a:lin ang="5400000" scaled="0"/>
                      <a:tileRect/>
                    </a:gradFill>
                    <a:ea typeface="Segoe UI" pitchFamily="34" charset="0"/>
                    <a:cs typeface="Segoe UI" pitchFamily="34" charset="0"/>
                  </a:rPr>
                  <a:t>xls</a:t>
                </a:r>
                <a:endParaRPr lang="ru-RU" sz="1125" dirty="0">
                  <a:gradFill flip="none" rotWithShape="1">
                    <a:gsLst>
                      <a:gs pos="0">
                        <a:srgbClr val="FFFFFF"/>
                      </a:gs>
                      <a:gs pos="100000">
                        <a:srgbClr val="FFFFFF"/>
                      </a:gs>
                    </a:gsLst>
                    <a:lin ang="5400000" scaled="0"/>
                    <a:tileRect/>
                  </a:gradFill>
                  <a:ea typeface="Segoe UI" pitchFamily="34" charset="0"/>
                  <a:cs typeface="Segoe UI" pitchFamily="34" charset="0"/>
                </a:endParaRPr>
              </a:p>
            </p:txBody>
          </p:sp>
          <p:grpSp>
            <p:nvGrpSpPr>
              <p:cNvPr id="66" name="Group 65"/>
              <p:cNvGrpSpPr/>
              <p:nvPr/>
            </p:nvGrpSpPr>
            <p:grpSpPr>
              <a:xfrm>
                <a:off x="3062316" y="231063"/>
                <a:ext cx="3595318" cy="3329629"/>
                <a:chOff x="2799789" y="206462"/>
                <a:chExt cx="3595318" cy="3329629"/>
              </a:xfrm>
            </p:grpSpPr>
            <p:sp>
              <p:nvSpPr>
                <p:cNvPr id="75" name="Rectangle 74"/>
                <p:cNvSpPr/>
                <p:nvPr/>
              </p:nvSpPr>
              <p:spPr>
                <a:xfrm>
                  <a:off x="2799789" y="206462"/>
                  <a:ext cx="3595318" cy="3329629"/>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b" anchorCtr="1"/>
                <a:lstStyle/>
                <a:p>
                  <a:pPr algn="ctr"/>
                  <a:r>
                    <a:rPr lang="en-US" sz="1350" dirty="0" err="1">
                      <a:solidFill>
                        <a:schemeClr val="tx1"/>
                      </a:solidFill>
                    </a:rPr>
                    <a:t>Sharepoint</a:t>
                  </a:r>
                  <a:endParaRPr lang="en-US" sz="1350" dirty="0">
                    <a:solidFill>
                      <a:schemeClr val="tx1"/>
                    </a:solidFill>
                  </a:endParaRPr>
                </a:p>
                <a:p>
                  <a:pPr algn="ctr"/>
                  <a:endParaRPr lang="en-US" sz="506" dirty="0">
                    <a:solidFill>
                      <a:schemeClr val="tx1"/>
                    </a:solidFill>
                  </a:endParaRPr>
                </a:p>
              </p:txBody>
            </p:sp>
            <p:grpSp>
              <p:nvGrpSpPr>
                <p:cNvPr id="76" name="Group 75"/>
                <p:cNvGrpSpPr/>
                <p:nvPr/>
              </p:nvGrpSpPr>
              <p:grpSpPr>
                <a:xfrm>
                  <a:off x="3063367" y="870840"/>
                  <a:ext cx="2998638" cy="1904180"/>
                  <a:chOff x="3731003" y="3163966"/>
                  <a:chExt cx="4331852" cy="1558532"/>
                </a:xfrm>
              </p:grpSpPr>
              <p:sp>
                <p:nvSpPr>
                  <p:cNvPr id="82" name="Rectangle 81"/>
                  <p:cNvSpPr>
                    <a:spLocks noChangeArrowheads="1"/>
                  </p:cNvSpPr>
                  <p:nvPr/>
                </p:nvSpPr>
                <p:spPr bwMode="auto">
                  <a:xfrm>
                    <a:off x="6299288" y="3163966"/>
                    <a:ext cx="1763567" cy="341445"/>
                  </a:xfrm>
                  <a:prstGeom prst="rect">
                    <a:avLst/>
                  </a:prstGeom>
                  <a:gradFill flip="none" rotWithShape="1">
                    <a:gsLst>
                      <a:gs pos="0">
                        <a:srgbClr val="DC5806"/>
                      </a:gs>
                      <a:gs pos="100000">
                        <a:srgbClr val="FF4300"/>
                      </a:gs>
                    </a:gsLst>
                    <a:lin ang="16200000" scaled="0"/>
                    <a:tileRect/>
                  </a:gradFill>
                  <a:ln w="9525">
                    <a:solidFill>
                      <a:srgbClr val="DF3A02"/>
                    </a:solidFill>
                    <a:miter lim="800000"/>
                    <a:headEnd/>
                    <a:tailEnd/>
                  </a:ln>
                  <a:effectLst>
                    <a:outerShdw blurRad="40000" dist="23000" dir="5400000" rotWithShape="0">
                      <a:srgbClr val="000000">
                        <a:alpha val="34999"/>
                      </a:srgbClr>
                    </a:outerShdw>
                  </a:effectLst>
                </p:spPr>
                <p:txBody>
                  <a:bodyPr lIns="51432" tIns="25717" rIns="51432" bIns="25717" anchor="ctr"/>
                  <a:lstStyle/>
                  <a:p>
                    <a:pPr algn="ctr">
                      <a:defRPr/>
                    </a:pPr>
                    <a:r>
                      <a:rPr lang="en-US" sz="825" dirty="0">
                        <a:solidFill>
                          <a:schemeClr val="lt1"/>
                        </a:solidFill>
                      </a:rPr>
                      <a:t>Excel services</a:t>
                    </a:r>
                  </a:p>
                </p:txBody>
              </p:sp>
              <p:sp>
                <p:nvSpPr>
                  <p:cNvPr id="83" name="Cube 82"/>
                  <p:cNvSpPr/>
                  <p:nvPr/>
                </p:nvSpPr>
                <p:spPr bwMode="auto">
                  <a:xfrm>
                    <a:off x="3731003" y="3662475"/>
                    <a:ext cx="1846946" cy="1060023"/>
                  </a:xfrm>
                  <a:prstGeom prst="cube">
                    <a:avLst/>
                  </a:prstGeom>
                  <a:gradFill rotWithShape="1">
                    <a:gsLst>
                      <a:gs pos="0">
                        <a:srgbClr val="0C7EB8"/>
                      </a:gs>
                      <a:gs pos="80000">
                        <a:srgbClr val="14A6F0"/>
                      </a:gs>
                      <a:gs pos="100000">
                        <a:srgbClr val="10A8F6"/>
                      </a:gs>
                    </a:gsLst>
                    <a:lin ang="16200000"/>
                  </a:gradFill>
                  <a:ln w="9525">
                    <a:solidFill>
                      <a:srgbClr val="29A1DD"/>
                    </a:solidFill>
                    <a:round/>
                    <a:headEnd/>
                    <a:tailEnd/>
                  </a:ln>
                  <a:effectLst>
                    <a:outerShdw blurRad="40000" dist="23000" dir="5400000" rotWithShape="0">
                      <a:srgbClr val="000000">
                        <a:alpha val="34999"/>
                      </a:srgbClr>
                    </a:outerShdw>
                  </a:effectLst>
                  <a:extLst/>
                </p:spPr>
                <p:txBody>
                  <a:bodyPr lIns="51432" tIns="25717" rIns="51432" bIns="25717" anchor="ctr"/>
                  <a:lstStyle/>
                  <a:p>
                    <a:pPr marL="36163" algn="ctr"/>
                    <a:r>
                      <a:rPr lang="en-US" sz="1350" dirty="0">
                        <a:solidFill>
                          <a:schemeClr val="lt1"/>
                        </a:solidFill>
                      </a:rPr>
                      <a:t>Excel</a:t>
                    </a:r>
                    <a:endParaRPr lang="en-US" sz="1050" dirty="0">
                      <a:solidFill>
                        <a:schemeClr val="lt1"/>
                      </a:solidFill>
                    </a:endParaRPr>
                  </a:p>
                </p:txBody>
              </p:sp>
            </p:grpSp>
            <p:cxnSp>
              <p:nvCxnSpPr>
                <p:cNvPr id="77" name="Elbow Connector 76"/>
                <p:cNvCxnSpPr>
                  <a:stCxn id="83" idx="5"/>
                  <a:endCxn id="82" idx="1"/>
                </p:cNvCxnSpPr>
                <p:nvPr/>
              </p:nvCxnSpPr>
              <p:spPr bwMode="auto">
                <a:xfrm flipV="1">
                  <a:off x="4341879" y="1079425"/>
                  <a:ext cx="499332" cy="892611"/>
                </a:xfrm>
                <a:prstGeom prst="bentConnector3">
                  <a:avLst>
                    <a:gd name="adj1" fmla="val 50000"/>
                  </a:avLst>
                </a:prstGeom>
                <a:noFill/>
                <a:ln w="25400">
                  <a:solidFill>
                    <a:schemeClr val="accent1"/>
                  </a:solidFill>
                  <a:miter lim="800000"/>
                  <a:headEnd type="none"/>
                  <a:tailEnd type="arrow" w="med" len="med"/>
                </a:ln>
                <a:effectLst/>
                <a:extLst/>
              </p:spPr>
            </p:cxnSp>
            <p:cxnSp>
              <p:nvCxnSpPr>
                <p:cNvPr id="78" name="Elbow Connector 77"/>
                <p:cNvCxnSpPr>
                  <a:stCxn id="83" idx="5"/>
                  <a:endCxn id="79" idx="1"/>
                </p:cNvCxnSpPr>
                <p:nvPr/>
              </p:nvCxnSpPr>
              <p:spPr bwMode="auto">
                <a:xfrm flipV="1">
                  <a:off x="4341879" y="1837122"/>
                  <a:ext cx="499332" cy="134914"/>
                </a:xfrm>
                <a:prstGeom prst="bentConnector3">
                  <a:avLst>
                    <a:gd name="adj1" fmla="val 50000"/>
                  </a:avLst>
                </a:prstGeom>
                <a:noFill/>
                <a:ln w="25400">
                  <a:solidFill>
                    <a:schemeClr val="accent1"/>
                  </a:solidFill>
                  <a:miter lim="800000"/>
                  <a:headEnd type="none"/>
                  <a:tailEnd type="arrow" w="med" len="med"/>
                </a:ln>
                <a:effectLst/>
                <a:extLst/>
              </p:spPr>
            </p:cxnSp>
            <p:sp>
              <p:nvSpPr>
                <p:cNvPr id="79" name="Rectangle 78"/>
                <p:cNvSpPr>
                  <a:spLocks noChangeArrowheads="1"/>
                </p:cNvSpPr>
                <p:nvPr/>
              </p:nvSpPr>
              <p:spPr bwMode="auto">
                <a:xfrm>
                  <a:off x="4841211" y="1628537"/>
                  <a:ext cx="1220794" cy="417170"/>
                </a:xfrm>
                <a:prstGeom prst="rect">
                  <a:avLst/>
                </a:prstGeom>
                <a:gradFill flip="none" rotWithShape="1">
                  <a:gsLst>
                    <a:gs pos="0">
                      <a:srgbClr val="DC5806"/>
                    </a:gs>
                    <a:gs pos="100000">
                      <a:srgbClr val="FF4300"/>
                    </a:gs>
                  </a:gsLst>
                  <a:lin ang="16200000" scaled="0"/>
                  <a:tileRect/>
                </a:gradFill>
                <a:ln w="9525">
                  <a:solidFill>
                    <a:srgbClr val="DF3A02"/>
                  </a:solidFill>
                  <a:miter lim="800000"/>
                  <a:headEnd/>
                  <a:tailEnd/>
                </a:ln>
                <a:effectLst>
                  <a:outerShdw blurRad="40000" dist="23000" dir="5400000" rotWithShape="0">
                    <a:srgbClr val="000000">
                      <a:alpha val="34999"/>
                    </a:srgbClr>
                  </a:outerShdw>
                </a:effectLst>
              </p:spPr>
              <p:txBody>
                <a:bodyPr lIns="51432" tIns="25717" rIns="51432" bIns="25717" anchor="ctr"/>
                <a:lstStyle/>
                <a:p>
                  <a:pPr algn="ctr">
                    <a:defRPr/>
                  </a:pPr>
                  <a:r>
                    <a:rPr lang="en-US" sz="825" dirty="0">
                      <a:solidFill>
                        <a:schemeClr val="lt1"/>
                      </a:solidFill>
                    </a:rPr>
                    <a:t>Reporting services</a:t>
                  </a:r>
                </a:p>
              </p:txBody>
            </p:sp>
            <p:sp>
              <p:nvSpPr>
                <p:cNvPr id="80" name="Rectangle 79"/>
                <p:cNvSpPr>
                  <a:spLocks noChangeArrowheads="1"/>
                </p:cNvSpPr>
                <p:nvPr/>
              </p:nvSpPr>
              <p:spPr bwMode="auto">
                <a:xfrm>
                  <a:off x="4841211" y="2452934"/>
                  <a:ext cx="1220794" cy="417170"/>
                </a:xfrm>
                <a:prstGeom prst="rect">
                  <a:avLst/>
                </a:prstGeom>
                <a:gradFill flip="none" rotWithShape="1">
                  <a:gsLst>
                    <a:gs pos="0">
                      <a:srgbClr val="DC5806"/>
                    </a:gs>
                    <a:gs pos="100000">
                      <a:srgbClr val="FF4300"/>
                    </a:gs>
                  </a:gsLst>
                  <a:lin ang="16200000" scaled="0"/>
                  <a:tileRect/>
                </a:gradFill>
                <a:ln w="9525">
                  <a:solidFill>
                    <a:srgbClr val="DF3A02"/>
                  </a:solidFill>
                  <a:miter lim="800000"/>
                  <a:headEnd/>
                  <a:tailEnd/>
                </a:ln>
                <a:effectLst>
                  <a:outerShdw blurRad="40000" dist="23000" dir="5400000" rotWithShape="0">
                    <a:srgbClr val="000000">
                      <a:alpha val="34999"/>
                    </a:srgbClr>
                  </a:outerShdw>
                </a:effectLst>
              </p:spPr>
              <p:txBody>
                <a:bodyPr lIns="51432" tIns="25717" rIns="51432" bIns="25717" anchor="ctr"/>
                <a:lstStyle/>
                <a:p>
                  <a:pPr algn="ctr">
                    <a:defRPr/>
                  </a:pPr>
                  <a:r>
                    <a:rPr lang="en-US" sz="825" dirty="0" err="1">
                      <a:solidFill>
                        <a:schemeClr val="lt1"/>
                      </a:solidFill>
                    </a:rPr>
                    <a:t>PowerView</a:t>
                  </a:r>
                  <a:endParaRPr lang="en-US" sz="825" dirty="0">
                    <a:solidFill>
                      <a:schemeClr val="lt1"/>
                    </a:solidFill>
                  </a:endParaRPr>
                </a:p>
              </p:txBody>
            </p:sp>
            <p:cxnSp>
              <p:nvCxnSpPr>
                <p:cNvPr id="81" name="Elbow Connector 80"/>
                <p:cNvCxnSpPr>
                  <a:stCxn id="83" idx="5"/>
                  <a:endCxn id="80" idx="1"/>
                </p:cNvCxnSpPr>
                <p:nvPr/>
              </p:nvCxnSpPr>
              <p:spPr bwMode="auto">
                <a:xfrm>
                  <a:off x="4341879" y="1972036"/>
                  <a:ext cx="499332" cy="689483"/>
                </a:xfrm>
                <a:prstGeom prst="bentConnector3">
                  <a:avLst>
                    <a:gd name="adj1" fmla="val 50000"/>
                  </a:avLst>
                </a:prstGeom>
                <a:noFill/>
                <a:ln w="25400">
                  <a:solidFill>
                    <a:schemeClr val="accent1"/>
                  </a:solidFill>
                  <a:miter lim="800000"/>
                  <a:headEnd type="none"/>
                  <a:tailEnd type="arrow" w="med" len="med"/>
                </a:ln>
                <a:effectLst/>
                <a:extLst/>
              </p:spPr>
            </p:cxnSp>
          </p:grpSp>
          <p:cxnSp>
            <p:nvCxnSpPr>
              <p:cNvPr id="67" name="Elbow Connector 66"/>
              <p:cNvCxnSpPr>
                <a:cxnSpLocks noChangeShapeType="1"/>
                <a:stCxn id="83" idx="2"/>
                <a:endCxn id="65" idx="3"/>
              </p:cNvCxnSpPr>
              <p:nvPr/>
            </p:nvCxnSpPr>
            <p:spPr bwMode="auto">
              <a:xfrm rot="10800000" flipV="1">
                <a:off x="2420954" y="2307493"/>
                <a:ext cx="904941" cy="373591"/>
              </a:xfrm>
              <a:prstGeom prst="bentConnector3">
                <a:avLst>
                  <a:gd name="adj1" fmla="val 50000"/>
                </a:avLst>
              </a:prstGeom>
              <a:noFill/>
              <a:ln w="25400">
                <a:solidFill>
                  <a:schemeClr val="accent1"/>
                </a:solidFill>
                <a:miter lim="800000"/>
                <a:headEnd type="arrow" w="med" len="med"/>
                <a:tailEnd type="none" w="med" len="med"/>
              </a:ln>
              <a:effectLst/>
              <a:extLst>
                <a:ext uri="{909E8E84-426E-40DD-AFC4-6F175D3DCCD1}">
                  <a14:hiddenFill xmlns:a14="http://schemas.microsoft.com/office/drawing/2010/main">
                    <a:noFill/>
                  </a14:hiddenFill>
                </a:ext>
              </a:extLst>
            </p:spPr>
          </p:cxnSp>
          <p:cxnSp>
            <p:nvCxnSpPr>
              <p:cNvPr id="68" name="Elbow Connector 67"/>
              <p:cNvCxnSpPr>
                <a:cxnSpLocks noChangeShapeType="1"/>
                <a:stCxn id="83" idx="2"/>
                <a:endCxn id="64" idx="4"/>
              </p:cNvCxnSpPr>
              <p:nvPr/>
            </p:nvCxnSpPr>
            <p:spPr bwMode="auto">
              <a:xfrm rot="10800000">
                <a:off x="2562985" y="1426584"/>
                <a:ext cx="762910" cy="880912"/>
              </a:xfrm>
              <a:prstGeom prst="bentConnector3">
                <a:avLst>
                  <a:gd name="adj1" fmla="val 50000"/>
                </a:avLst>
              </a:prstGeom>
              <a:noFill/>
              <a:ln w="25400">
                <a:solidFill>
                  <a:schemeClr val="accent1"/>
                </a:solidFill>
                <a:miter lim="800000"/>
                <a:headEnd type="arrow"/>
                <a:tailEnd type="none" w="med" len="med"/>
              </a:ln>
              <a:effectLst/>
              <a:extLst>
                <a:ext uri="{909E8E84-426E-40DD-AFC4-6F175D3DCCD1}">
                  <a14:hiddenFill xmlns:a14="http://schemas.microsoft.com/office/drawing/2010/main">
                    <a:noFill/>
                  </a14:hiddenFill>
                </a:ext>
              </a:extLst>
            </p:spPr>
          </p:cxnSp>
          <p:sp>
            <p:nvSpPr>
              <p:cNvPr id="69" name="TextBox 68"/>
              <p:cNvSpPr txBox="1"/>
              <p:nvPr/>
            </p:nvSpPr>
            <p:spPr>
              <a:xfrm>
                <a:off x="4938801" y="268818"/>
                <a:ext cx="1550668" cy="664943"/>
              </a:xfrm>
              <a:prstGeom prst="rect">
                <a:avLst/>
              </a:prstGeom>
              <a:noFill/>
            </p:spPr>
            <p:txBody>
              <a:bodyPr wrap="square" lIns="137160" tIns="109728" rIns="137160" bIns="109728" rtlCol="0">
                <a:spAutoFit/>
              </a:bodyPr>
              <a:lstStyle/>
              <a:p>
                <a:pPr>
                  <a:lnSpc>
                    <a:spcPct val="90000"/>
                  </a:lnSpc>
                  <a:spcAft>
                    <a:spcPts val="450"/>
                  </a:spcAft>
                </a:pPr>
                <a:r>
                  <a:rPr lang="ru-RU" sz="1200" dirty="0">
                    <a:gradFill>
                      <a:gsLst>
                        <a:gs pos="2917">
                          <a:schemeClr val="tx1"/>
                        </a:gs>
                        <a:gs pos="30000">
                          <a:schemeClr val="tx1"/>
                        </a:gs>
                      </a:gsLst>
                      <a:lin ang="5400000" scaled="0"/>
                    </a:gradFill>
                  </a:rPr>
                  <a:t>Отчеты</a:t>
                </a:r>
              </a:p>
            </p:txBody>
          </p:sp>
          <p:cxnSp>
            <p:nvCxnSpPr>
              <p:cNvPr id="70" name="Elbow Connector 69"/>
              <p:cNvCxnSpPr>
                <a:cxnSpLocks noChangeShapeType="1"/>
                <a:stCxn id="71" idx="1"/>
                <a:endCxn id="75" idx="3"/>
              </p:cNvCxnSpPr>
              <p:nvPr/>
            </p:nvCxnSpPr>
            <p:spPr bwMode="auto">
              <a:xfrm rot="10800000">
                <a:off x="6657634" y="1895879"/>
                <a:ext cx="379072" cy="212497"/>
              </a:xfrm>
              <a:prstGeom prst="bentConnector3">
                <a:avLst>
                  <a:gd name="adj1" fmla="val 50000"/>
                </a:avLst>
              </a:prstGeom>
              <a:noFill/>
              <a:ln w="25400">
                <a:solidFill>
                  <a:schemeClr val="accent1"/>
                </a:solidFill>
                <a:miter lim="800000"/>
                <a:headEnd type="arrow" w="med" len="med"/>
                <a:tailEnd type="none" w="med" len="med"/>
              </a:ln>
              <a:effectLst/>
              <a:extLst>
                <a:ext uri="{909E8E84-426E-40DD-AFC4-6F175D3DCCD1}">
                  <a14:hiddenFill xmlns:a14="http://schemas.microsoft.com/office/drawing/2010/main">
                    <a:noFill/>
                  </a14:hiddenFill>
                </a:ext>
              </a:extLst>
            </p:spPr>
          </p:cxnSp>
          <p:sp>
            <p:nvSpPr>
              <p:cNvPr id="72" name="Flowchart: Document 71"/>
              <p:cNvSpPr/>
              <p:nvPr/>
            </p:nvSpPr>
            <p:spPr bwMode="auto">
              <a:xfrm>
                <a:off x="7239000" y="955215"/>
                <a:ext cx="533400" cy="471367"/>
              </a:xfrm>
              <a:prstGeom prst="flowChartDocument">
                <a:avLst/>
              </a:prstGeom>
              <a:solidFill>
                <a:srgbClr val="38A23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34290" rIns="51435" bIns="34290" numCol="1" spcCol="0" rtlCol="0" fromWordArt="0" anchor="b" anchorCtr="0" forceAA="0" compatLnSpc="1">
                <a:prstTxWarp prst="textNoShape">
                  <a:avLst/>
                </a:prstTxWarp>
                <a:noAutofit/>
              </a:bodyPr>
              <a:lstStyle/>
              <a:p>
                <a:pPr algn="ctr" defTabSz="699337" fontAlgn="base">
                  <a:lnSpc>
                    <a:spcPct val="90000"/>
                  </a:lnSpc>
                  <a:spcBef>
                    <a:spcPct val="0"/>
                  </a:spcBef>
                  <a:spcAft>
                    <a:spcPct val="0"/>
                  </a:spcAft>
                </a:pPr>
                <a:r>
                  <a:rPr lang="en-US" sz="1200" dirty="0" err="1">
                    <a:gradFill flip="none" rotWithShape="1">
                      <a:gsLst>
                        <a:gs pos="0">
                          <a:srgbClr val="FFFFFF"/>
                        </a:gs>
                        <a:gs pos="100000">
                          <a:srgbClr val="FFFFFF"/>
                        </a:gs>
                      </a:gsLst>
                      <a:lin ang="5400000" scaled="0"/>
                      <a:tileRect/>
                    </a:gradFill>
                    <a:ea typeface="Segoe UI" pitchFamily="34" charset="0"/>
                    <a:cs typeface="Segoe UI" pitchFamily="34" charset="0"/>
                  </a:rPr>
                  <a:t>xls</a:t>
                </a:r>
                <a:endParaRPr lang="ru-RU" sz="1200" dirty="0">
                  <a:gradFill flip="none" rotWithShape="1">
                    <a:gsLst>
                      <a:gs pos="0">
                        <a:srgbClr val="FFFFFF"/>
                      </a:gs>
                      <a:gs pos="100000">
                        <a:srgbClr val="FFFFFF"/>
                      </a:gs>
                    </a:gsLst>
                    <a:lin ang="5400000" scaled="0"/>
                    <a:tileRect/>
                  </a:gradFill>
                  <a:ea typeface="Segoe UI" pitchFamily="34" charset="0"/>
                  <a:cs typeface="Segoe UI" pitchFamily="34" charset="0"/>
                </a:endParaRPr>
              </a:p>
            </p:txBody>
          </p:sp>
          <p:sp>
            <p:nvSpPr>
              <p:cNvPr id="73" name="Freeform 128"/>
              <p:cNvSpPr>
                <a:spLocks noEditPoints="1"/>
              </p:cNvSpPr>
              <p:nvPr/>
            </p:nvSpPr>
            <p:spPr bwMode="black">
              <a:xfrm>
                <a:off x="7275286" y="2799624"/>
                <a:ext cx="548843" cy="383857"/>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rgbClr val="38A238"/>
              </a:solidFill>
              <a:ln>
                <a:noFill/>
              </a:ln>
              <a:extLst/>
            </p:spPr>
            <p:txBody>
              <a:bodyPr vert="horz" wrap="square" lIns="61729" tIns="30865" rIns="61729" bIns="30865" numCol="1" anchor="t" anchorCtr="0" compatLnSpc="1">
                <a:prstTxWarp prst="textNoShape">
                  <a:avLst/>
                </a:prstTxWarp>
              </a:bodyPr>
              <a:lstStyle/>
              <a:p>
                <a:endParaRPr lang="en-US" sz="1200"/>
              </a:p>
            </p:txBody>
          </p:sp>
          <p:sp>
            <p:nvSpPr>
              <p:cNvPr id="74" name="Freeform 62"/>
              <p:cNvSpPr>
                <a:spLocks noEditPoints="1"/>
              </p:cNvSpPr>
              <p:nvPr/>
            </p:nvSpPr>
            <p:spPr bwMode="black">
              <a:xfrm>
                <a:off x="7252749" y="1795987"/>
                <a:ext cx="548784" cy="548641"/>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38A238"/>
              </a:solidFill>
              <a:ln>
                <a:noFill/>
              </a:ln>
            </p:spPr>
            <p:txBody>
              <a:bodyPr vert="horz" wrap="square" lIns="61729" tIns="30865" rIns="61729" bIns="30865" numCol="1" anchor="t" anchorCtr="0" compatLnSpc="1">
                <a:prstTxWarp prst="textNoShape">
                  <a:avLst/>
                </a:prstTxWarp>
              </a:bodyPr>
              <a:lstStyle/>
              <a:p>
                <a:endParaRPr lang="en-US" sz="1200"/>
              </a:p>
            </p:txBody>
          </p:sp>
        </p:grpSp>
        <p:pic>
          <p:nvPicPr>
            <p:cNvPr id="84" name="Picture 2" descr="C:\Users\v-frspra\Desktop\1329061807_man_person_mens_room.png"/>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728548" y="1734314"/>
              <a:ext cx="1308502" cy="1308502"/>
            </a:xfrm>
            <a:prstGeom prst="rect">
              <a:avLst/>
            </a:prstGeom>
            <a:noFill/>
            <a:extLst/>
          </p:spPr>
        </p:pic>
      </p:grpSp>
    </p:spTree>
    <p:extLst>
      <p:ext uri="{BB962C8B-B14F-4D97-AF65-F5344CB8AC3E}">
        <p14:creationId xmlns:p14="http://schemas.microsoft.com/office/powerpoint/2010/main" val="426903960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Возможный вариант архитектуры</a:t>
            </a:r>
            <a:endParaRPr lang="ru-RU"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420" y="1197416"/>
            <a:ext cx="4652273" cy="313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96131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Brand_template_16-9_WHITE_Blue_accent">
  <a:themeElements>
    <a:clrScheme name="MS Brand - White with blue accents">
      <a:dk1>
        <a:srgbClr val="505050"/>
      </a:dk1>
      <a:lt1>
        <a:srgbClr val="FFFFFF"/>
      </a:lt1>
      <a:dk2>
        <a:srgbClr val="0072C6"/>
      </a:dk2>
      <a:lt2>
        <a:srgbClr val="00BCF2"/>
      </a:lt2>
      <a:accent1>
        <a:srgbClr val="002050"/>
      </a:accent1>
      <a:accent2>
        <a:srgbClr val="B4009E"/>
      </a:accent2>
      <a:accent3>
        <a:srgbClr val="0072C6"/>
      </a:accent3>
      <a:accent4>
        <a:srgbClr val="008272"/>
      </a:accent4>
      <a:accent5>
        <a:srgbClr val="4668C5"/>
      </a:accent5>
      <a:accent6>
        <a:srgbClr val="68217A"/>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defPPr defTabSz="932472" fontAlgn="base">
          <a:lnSpc>
            <a:spcPct val="90000"/>
          </a:lnSpc>
          <a:spcBef>
            <a:spcPct val="0"/>
          </a:spcBef>
          <a:spcAft>
            <a:spcPct val="0"/>
          </a:spcAft>
          <a:defRPr sz="1500" smtClean="0">
            <a:gradFill flip="none" rotWithShape="1">
              <a:gsLst>
                <a:gs pos="0">
                  <a:srgbClr val="FFFFFF"/>
                </a:gs>
                <a:gs pos="100000">
                  <a:srgbClr val="FFFFFF"/>
                </a:gs>
              </a:gsLst>
              <a:lin ang="5400000" scaled="0"/>
              <a:tileRect/>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0B448F-7017-450E-9257-6C3F5CDB6023}">
  <we:reference id="wa104006972" version="1.0.0.0" store="en-us" storeType="OMEX"/>
  <we:alternateReferences>
    <we:reference id="WA104006972" version="1.0.0.0" store="WA104006972"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TaxKeywordTaxHTField xmlns="230e9df3-be65-4c73-a93b-d1236ebd677e">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63ED628988E44DB2B44EEFA6739081" ma:contentTypeVersion="0" ma:contentTypeDescription="Create a new document." ma:contentTypeScope="" ma:versionID="4a4700771e74db87755d5941b4d5e02a">
  <xsd:schema xmlns:xsd="http://www.w3.org/2001/XMLSchema" xmlns:xs="http://www.w3.org/2001/XMLSchema" xmlns:p="http://schemas.microsoft.com/office/2006/metadata/properties" xmlns:ns2="230e9df3-be65-4c73-a93b-d1236ebd677e" targetNamespace="http://schemas.microsoft.com/office/2006/metadata/properties" ma:root="true" ma:fieldsID="de3ab28d06356f02e99471e78f24d7fd"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8f276604-e9e7-46df-9ccc-8afa87530ed3}" ma:internalName="TaxCatchAll" ma:showField="CatchAllData" ma:web="14536866-c7b2-4f7e-9898-d6d4b57e965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8f276604-e9e7-46df-9ccc-8afa87530ed3}" ma:internalName="TaxCatchAllLabel" ma:readOnly="true" ma:showField="CatchAllDataLabel" ma:web="14536866-c7b2-4f7e-9898-d6d4b57e96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230e9df3-be65-4c73-a93b-d1236ebd677e"/>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2CB200CD-1879-4B80-91F8-5A81F78533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Microsoft_Brand_template_16-9_WHITE_Blue_accent</Template>
  <TotalTime>12812</TotalTime>
  <Words>410</Words>
  <Application>Microsoft Office PowerPoint</Application>
  <PresentationFormat>Custom</PresentationFormat>
  <Paragraphs>98</Paragraphs>
  <Slides>14</Slides>
  <Notes>10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3" baseType="lpstr">
      <vt:lpstr>Arial</vt:lpstr>
      <vt:lpstr>Century Gothic</vt:lpstr>
      <vt:lpstr>Segoe</vt:lpstr>
      <vt:lpstr>Segoe UI</vt:lpstr>
      <vt:lpstr>Segoe UI Light</vt:lpstr>
      <vt:lpstr>Times New Roman</vt:lpstr>
      <vt:lpstr>Microsoft_Brand_template_16-9_WHITE_Blue_accent</vt:lpstr>
      <vt:lpstr>Специальное оформление</vt:lpstr>
      <vt:lpstr>Рисунок</vt:lpstr>
      <vt:lpstr>СЭД глазами аналитика: быстрый поиск «узких» мест</vt:lpstr>
      <vt:lpstr>Ключевые точки любой СЭД</vt:lpstr>
      <vt:lpstr>Люди</vt:lpstr>
      <vt:lpstr>Процессы</vt:lpstr>
      <vt:lpstr>Документы</vt:lpstr>
      <vt:lpstr>Платформа</vt:lpstr>
      <vt:lpstr>Типовые вопросы</vt:lpstr>
      <vt:lpstr>Архитектура демо-примера</vt:lpstr>
      <vt:lpstr>Возможный вариант архитектуры</vt:lpstr>
      <vt:lpstr>Демо</vt:lpstr>
      <vt:lpstr>Преимущества такого подхода</vt:lpstr>
      <vt:lpstr>PowerPoint Presentation</vt:lpstr>
      <vt:lpstr>PowerPoint Presentation</vt:lpstr>
      <vt:lpstr>Спасибо! </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 Retail Story FY13 - Presentation Deck</dc:title>
  <dc:subject>MSVID Microsoft-branded PowerPoint template and guidelines</dc:subject>
  <dc:creator>Jim Wilson (AK Group)</dc:creator>
  <cp:keywords/>
  <dc:description>Template: Maryfj_x000d_
Formatting: Maryfj, Sakuu _x000d_
Audience Type: Internal</dc:description>
  <cp:lastModifiedBy>Анна Свиридова</cp:lastModifiedBy>
  <cp:revision>273</cp:revision>
  <dcterms:created xsi:type="dcterms:W3CDTF">2012-11-07T18:27:55Z</dcterms:created>
  <dcterms:modified xsi:type="dcterms:W3CDTF">2013-09-05T11:38:24Z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0x0101003563ED628988E44DB2B44EEFA6739081</vt:lpwstr>
  </property>
  <property fmtid="{D5CDD505-2E9C-101B-9397-08002B2CF9AE}" pid="3" name="Product">
    <vt:lpwstr/>
  </property>
  <property fmtid="{D5CDD505-2E9C-101B-9397-08002B2CF9AE}" pid="4" name="Event1">
    <vt:lpwstr>329;#all hands meetings|cabda2cc-016e-46fd-8a0a-038a8d8773a4</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TaxKeyword">
    <vt:lpwstr/>
  </property>
  <property fmtid="{D5CDD505-2E9C-101B-9397-08002B2CF9AE}" pid="11" name="Audiences">
    <vt:lpwstr/>
  </property>
  <property fmtid="{D5CDD505-2E9C-101B-9397-08002B2CF9AE}" pid="12" name="Region">
    <vt:lpwstr/>
  </property>
  <property fmtid="{D5CDD505-2E9C-101B-9397-08002B2CF9AE}" pid="13" name="Segments">
    <vt:lpwstr/>
  </property>
  <property fmtid="{D5CDD505-2E9C-101B-9397-08002B2CF9AE}" pid="14" name="Confidentiality">
    <vt:lpwstr>21;#Microsoft confidential|461efa83-0283-486a-a8d5-943328f3693f</vt:lpwstr>
  </property>
  <property fmtid="{D5CDD505-2E9C-101B-9397-08002B2CF9AE}" pid="15" name="ActivitiesAndPrograms">
    <vt:lpwstr/>
  </property>
  <property fmtid="{D5CDD505-2E9C-101B-9397-08002B2CF9AE}" pid="16" name="Partners">
    <vt:lpwstr/>
  </property>
  <property fmtid="{D5CDD505-2E9C-101B-9397-08002B2CF9AE}" pid="17" name="Groups">
    <vt:lpwstr/>
  </property>
  <property fmtid="{D5CDD505-2E9C-101B-9397-08002B2CF9AE}" pid="18" name="Topics">
    <vt:lpwstr/>
  </property>
  <property fmtid="{D5CDD505-2E9C-101B-9397-08002B2CF9AE}" pid="19" name="messageframeworktype">
    <vt:lpwstr/>
  </property>
  <property fmtid="{D5CDD505-2E9C-101B-9397-08002B2CF9AE}" pid="20" name="Industries">
    <vt:lpwstr>10563;#Worldwide Distribution and Services Industry|f579fb88-b7f4-4975-82f1-4a8c00b360a6;#10222;#retail industry|27afda12-6108-4c32-ad35-0d5fe4178a48;#10903;#Worldwide Industry|b20aa348-2663-46b2-961d-007061c8b446;#11867;#sectors|551af2eb-b246-43c2-86c1-0</vt:lpwstr>
  </property>
  <property fmtid="{D5CDD505-2E9C-101B-9397-08002B2CF9AE}" pid="21" name="Roles">
    <vt:lpwstr/>
  </property>
  <property fmtid="{D5CDD505-2E9C-101B-9397-08002B2CF9AE}" pid="22" name="SMSGDomain">
    <vt:lpwstr>10947;#Enterprise and Partner Group|b6e10940-8c6c-40cf-9dc4-c224c7da837a</vt:lpwstr>
  </property>
  <property fmtid="{D5CDD505-2E9C-101B-9397-08002B2CF9AE}" pid="23" name="Competitors">
    <vt:lpwstr/>
  </property>
  <property fmtid="{D5CDD505-2E9C-101B-9397-08002B2CF9AE}" pid="24" name="BusinessArchitecture">
    <vt:lpwstr>17815;#Big Data|582c631e-d886-4ba1-801f-ad52722ec38e</vt:lpwstr>
  </property>
  <property fmtid="{D5CDD505-2E9C-101B-9397-08002B2CF9AE}" pid="25" name="Products">
    <vt:lpwstr/>
  </property>
  <property fmtid="{D5CDD505-2E9C-101B-9397-08002B2CF9AE}" pid="26" name="_dlc_policyId">
    <vt:lpwstr/>
  </property>
  <property fmtid="{D5CDD505-2E9C-101B-9397-08002B2CF9AE}" pid="27" name="ItemRetentionFormula">
    <vt:lpwstr/>
  </property>
  <property fmtid="{D5CDD505-2E9C-101B-9397-08002B2CF9AE}" pid="28" name="LastUpdatedByBatchTagging">
    <vt:bool>false</vt:bool>
  </property>
  <property fmtid="{D5CDD505-2E9C-101B-9397-08002B2CF9AE}" pid="29" name="ItemType">
    <vt:lpwstr/>
  </property>
  <property fmtid="{D5CDD505-2E9C-101B-9397-08002B2CF9AE}" pid="30" name="SMSGTags">
    <vt:lpwstr/>
  </property>
  <property fmtid="{D5CDD505-2E9C-101B-9397-08002B2CF9AE}" pid="31" name="EnterpriseDomainTags">
    <vt:lpwstr/>
  </property>
  <property fmtid="{D5CDD505-2E9C-101B-9397-08002B2CF9AE}" pid="32" name="EnterpriseDomainTagsTaxHTField0">
    <vt:lpwstr/>
  </property>
  <property fmtid="{D5CDD505-2E9C-101B-9397-08002B2CF9AE}" pid="33" name="_docset_NoMedatataSyncRequired">
    <vt:lpwstr>False</vt:lpwstr>
  </property>
  <property fmtid="{D5CDD505-2E9C-101B-9397-08002B2CF9AE}" pid="34" name="ItemTypeTaxHTField0">
    <vt:lpwstr/>
  </property>
  <property fmtid="{D5CDD505-2E9C-101B-9397-08002B2CF9AE}" pid="35" name="Languages">
    <vt:lpwstr/>
  </property>
  <property fmtid="{D5CDD505-2E9C-101B-9397-08002B2CF9AE}" pid="36" name="SMSGTagsTaxHTField0">
    <vt:lpwstr/>
  </property>
  <property fmtid="{D5CDD505-2E9C-101B-9397-08002B2CF9AE}" pid="37" name="DocumentDescription">
    <vt:lpwstr/>
  </property>
  <property fmtid="{D5CDD505-2E9C-101B-9397-08002B2CF9AE}" pid="38" name="WorkflowChangePath">
    <vt:lpwstr>d3765c0c-e2b5-4307-934b-d5d862e93ab3,6;d3765c0c-e2b5-4307-934b-d5d862e93ab3,6;</vt:lpwstr>
  </property>
</Properties>
</file>