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  <p:sldMasterId id="2147483692" r:id="rId2"/>
  </p:sldMasterIdLst>
  <p:notesMasterIdLst>
    <p:notesMasterId r:id="rId17"/>
  </p:notesMasterIdLst>
  <p:handoutMasterIdLst>
    <p:handoutMasterId r:id="rId18"/>
  </p:handoutMasterIdLst>
  <p:sldIdLst>
    <p:sldId id="330" r:id="rId3"/>
    <p:sldId id="397" r:id="rId4"/>
    <p:sldId id="398" r:id="rId5"/>
    <p:sldId id="399" r:id="rId6"/>
    <p:sldId id="400" r:id="rId7"/>
    <p:sldId id="413" r:id="rId8"/>
    <p:sldId id="396" r:id="rId9"/>
    <p:sldId id="411" r:id="rId10"/>
    <p:sldId id="401" r:id="rId11"/>
    <p:sldId id="402" r:id="rId12"/>
    <p:sldId id="403" r:id="rId13"/>
    <p:sldId id="404" r:id="rId14"/>
    <p:sldId id="412" r:id="rId15"/>
    <p:sldId id="298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A8CDE3"/>
    <a:srgbClr val="87B7E3"/>
    <a:srgbClr val="FFCA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666" y="-2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42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0"/>
            <c:bubble3D val="0"/>
            <c:spPr>
              <a:solidFill>
                <a:srgbClr val="98009A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solidFill>
                <a:srgbClr val="8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solidFill>
                <a:srgbClr val="B3850D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bubble3D val="0"/>
            <c:spPr>
              <a:solidFill>
                <a:srgbClr val="008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5"/>
            <c:bubble3D val="0"/>
            <c:explosion val="11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6"/>
            <c:bubble3D val="0"/>
            <c:spPr>
              <a:solidFill>
                <a:srgbClr val="A097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7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/>
                  </a:pPr>
                  <a:endParaRPr lang="de-DE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100"/>
                  </a:pPr>
                  <a:endParaRPr lang="de-DE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1400"/>
                  </a:pPr>
                  <a:endParaRPr lang="de-DE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1600"/>
                  </a:pPr>
                  <a:endParaRPr lang="de-DE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sz="1800"/>
                  </a:pPr>
                  <a:endParaRPr lang="de-DE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 sz="2400"/>
                  </a:pPr>
                  <a:endParaRPr lang="de-DE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spPr/>
              <c:txPr>
                <a:bodyPr/>
                <a:lstStyle/>
                <a:p>
                  <a:pPr>
                    <a:defRPr sz="2000"/>
                  </a:pPr>
                  <a:endParaRPr lang="de-DE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0.17937784710612809"/>
                  <c:y val="5.2811409722840937E-2"/>
                </c:manualLayout>
              </c:layout>
              <c:spPr/>
              <c:txPr>
                <a:bodyPr/>
                <a:lstStyle/>
                <a:p>
                  <a:pPr>
                    <a:defRPr sz="2000"/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Sheet1!$A$2:$A$9</c:f>
              <c:strCache>
                <c:ptCount val="8"/>
                <c:pt idx="0">
                  <c:v>Autonomy</c:v>
                </c:pt>
                <c:pt idx="1">
                  <c:v>Hyland</c:v>
                </c:pt>
                <c:pt idx="2">
                  <c:v>Oracle</c:v>
                </c:pt>
                <c:pt idx="3">
                  <c:v>Microsoft</c:v>
                </c:pt>
                <c:pt idx="4">
                  <c:v>EMC</c:v>
                </c:pt>
                <c:pt idx="5">
                  <c:v>OpenText</c:v>
                </c:pt>
                <c:pt idx="6">
                  <c:v>IBM</c:v>
                </c:pt>
                <c:pt idx="7">
                  <c:v>Other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4</c:v>
                </c:pt>
                <c:pt idx="1">
                  <c:v>4</c:v>
                </c:pt>
                <c:pt idx="2">
                  <c:v>6</c:v>
                </c:pt>
                <c:pt idx="3">
                  <c:v>7</c:v>
                </c:pt>
                <c:pt idx="4">
                  <c:v>10</c:v>
                </c:pt>
                <c:pt idx="5">
                  <c:v>17</c:v>
                </c:pt>
                <c:pt idx="6">
                  <c:v>19</c:v>
                </c:pt>
                <c:pt idx="7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>
          <a:solidFill>
            <a:srgbClr val="FFFFFF"/>
          </a:solidFill>
        </a:defRPr>
      </a:pPr>
      <a:endParaRPr lang="de-D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E86F6-9CEC-CB49-B74B-48E1AC135562}" type="datetimeFigureOut">
              <a:rPr lang="en-US" smtClean="0"/>
              <a:pPr/>
              <a:t>9/11/2013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FA93C-7CA2-6C4D-84A0-9655B78D1B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5030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790FB0A-1AC8-5A4B-B39D-C1B6A28A7279}" type="datetime1">
              <a:rPr lang="en-US"/>
              <a:pPr>
                <a:defRPr/>
              </a:pPr>
              <a:t>9/11/2013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2B21D40-5274-F744-BA19-A325AD7B77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5045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eaLnBrk="1" hangingPunct="1"/>
            <a:r>
              <a:rPr lang="en-US" b="1" dirty="0" smtClean="0">
                <a:latin typeface="Arial" charset="0"/>
              </a:rPr>
              <a:t>SPEAKER NOTES</a:t>
            </a:r>
          </a:p>
          <a:p>
            <a:pPr defTabSz="914400" eaLnBrk="1" hangingPunct="1"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At OpenText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13EB06-176E-0142-8DF7-579FE00222C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918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620138-5D8B-1D44-8E33-37E98A3784CD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>
                <a:latin typeface="Arial" charset="0"/>
              </a:rPr>
              <a:t>SPEAKER NOTES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OpenText is committed to providing world class products and ECM expertise to it’s customers across the globe. 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Our 5000+ employees are located in regional offices located throughout North America, Europe and Asia Pacific. 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 </a:t>
            </a:r>
            <a:br>
              <a:rPr lang="en-US" dirty="0" smtClean="0">
                <a:latin typeface="Arial" charset="0"/>
              </a:rPr>
            </a:br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21D40-5274-F744-BA19-A325AD7B771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4EA09-BADB-444A-84B6-187B1BE114E4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F8B6DC2-FA00-4B67-A90E-FBF0881B24A3}" type="slidenum">
              <a:rPr lang="en-US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59C2356-B35B-4E5E-8312-0FE6DF24B0FA}" type="slidenum">
              <a:rPr lang="en-US">
                <a:solidFill>
                  <a:srgbClr val="000000"/>
                </a:solidFill>
                <a:latin typeface="Times" charset="0"/>
                <a:ea typeface="ヒラギノ明朝 Pro W3" charset="-128"/>
                <a:sym typeface="Times New Roman" pitchFamily="18" charset="0"/>
              </a:rPr>
              <a:pPr/>
              <a:t>7</a:t>
            </a:fld>
            <a:endParaRPr lang="en-US" dirty="0">
              <a:solidFill>
                <a:srgbClr val="000000"/>
              </a:solidFill>
              <a:latin typeface="Times" charset="0"/>
              <a:ea typeface="ヒラギノ明朝 Pro W3" charset="-128"/>
              <a:sym typeface="Times New Roman" pitchFamily="18" charset="0"/>
            </a:endParaRPr>
          </a:p>
        </p:txBody>
      </p:sp>
      <p:sp>
        <p:nvSpPr>
          <p:cNvPr id="57347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03" tIns="45401" rIns="90803" bIns="45401" anchor="b"/>
          <a:lstStyle/>
          <a:p>
            <a:pPr algn="r" defTabSz="906463" eaLnBrk="0" hangingPunct="0">
              <a:buClr>
                <a:srgbClr val="0072AA"/>
              </a:buClr>
              <a:buFont typeface="Wingdings" pitchFamily="2" charset="2"/>
              <a:buChar char="§"/>
            </a:pPr>
            <a:fld id="{2D9E6EFD-4FFF-483D-8393-F4AE712981A8}" type="slidenum">
              <a:rPr lang="en-US" sz="1200">
                <a:solidFill>
                  <a:srgbClr val="000000"/>
                </a:solidFill>
                <a:latin typeface="Times New Roman" pitchFamily="18" charset="0"/>
                <a:ea typeface="ヒラギノ明朝 Pro W3" charset="-128"/>
                <a:sym typeface="Times New Roman" pitchFamily="18" charset="0"/>
              </a:rPr>
              <a:pPr algn="r" defTabSz="906463" eaLnBrk="0" hangingPunct="0">
                <a:buClr>
                  <a:srgbClr val="0072AA"/>
                </a:buClr>
                <a:buFont typeface="Wingdings" pitchFamily="2" charset="2"/>
                <a:buChar char="§"/>
              </a:pPr>
              <a:t>7</a:t>
            </a:fld>
            <a:endParaRPr lang="en-US" sz="1200" dirty="0">
              <a:solidFill>
                <a:srgbClr val="000000"/>
              </a:solidFill>
              <a:latin typeface="Times New Roman" pitchFamily="18" charset="0"/>
              <a:ea typeface="ヒラギノ明朝 Pro W3" charset="-128"/>
              <a:sym typeface="Times New Roman" pitchFamily="18" charset="0"/>
            </a:endParaRPr>
          </a:p>
        </p:txBody>
      </p:sp>
      <p:sp>
        <p:nvSpPr>
          <p:cNvPr id="573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5175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4800"/>
          </a:xfrm>
          <a:noFill/>
        </p:spPr>
        <p:txBody>
          <a:bodyPr wrap="square" lIns="90803" tIns="45401" rIns="90803" bIns="4540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668087" algn="l"/>
                <a:tab pos="1336175" algn="l"/>
                <a:tab pos="2004262" algn="l"/>
                <a:tab pos="2672349" algn="l"/>
              </a:tabLst>
              <a:defRPr sz="1800"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668087" algn="l"/>
                <a:tab pos="1336175" algn="l"/>
                <a:tab pos="2004262" algn="l"/>
                <a:tab pos="2672349" algn="l"/>
              </a:tabLst>
              <a:defRPr sz="1800"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668087" algn="l"/>
                <a:tab pos="1336175" algn="l"/>
                <a:tab pos="2004262" algn="l"/>
                <a:tab pos="2672349" algn="l"/>
              </a:tabLst>
              <a:defRPr sz="1800"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668087" algn="l"/>
                <a:tab pos="1336175" algn="l"/>
                <a:tab pos="2004262" algn="l"/>
                <a:tab pos="2672349" algn="l"/>
              </a:tabLst>
              <a:defRPr sz="1800"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668087" algn="l"/>
                <a:tab pos="1336175" algn="l"/>
                <a:tab pos="2004262" algn="l"/>
                <a:tab pos="2672349" algn="l"/>
              </a:tabLst>
              <a:defRPr sz="1800">
                <a:solidFill>
                  <a:schemeClr val="bg1"/>
                </a:solidFill>
                <a:latin typeface="Arial" charset="0"/>
              </a:defRPr>
            </a:lvl5pPr>
            <a:lvl6pPr marL="2320724" indent="-210975" defTabSz="421950" eaLnBrk="0" fontAlgn="base" hangingPunct="0">
              <a:spcBef>
                <a:spcPts val="1154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8087" algn="l"/>
                <a:tab pos="1336175" algn="l"/>
                <a:tab pos="2004262" algn="l"/>
                <a:tab pos="2672349" algn="l"/>
              </a:tabLst>
              <a:defRPr sz="1800">
                <a:solidFill>
                  <a:schemeClr val="bg1"/>
                </a:solidFill>
                <a:latin typeface="Arial" charset="0"/>
              </a:defRPr>
            </a:lvl6pPr>
            <a:lvl7pPr marL="2742674" indent="-210975" defTabSz="421950" eaLnBrk="0" fontAlgn="base" hangingPunct="0">
              <a:spcBef>
                <a:spcPts val="1154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8087" algn="l"/>
                <a:tab pos="1336175" algn="l"/>
                <a:tab pos="2004262" algn="l"/>
                <a:tab pos="2672349" algn="l"/>
              </a:tabLst>
              <a:defRPr sz="1800">
                <a:solidFill>
                  <a:schemeClr val="bg1"/>
                </a:solidFill>
                <a:latin typeface="Arial" charset="0"/>
              </a:defRPr>
            </a:lvl7pPr>
            <a:lvl8pPr marL="3164624" indent="-210975" defTabSz="421950" eaLnBrk="0" fontAlgn="base" hangingPunct="0">
              <a:spcBef>
                <a:spcPts val="1154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8087" algn="l"/>
                <a:tab pos="1336175" algn="l"/>
                <a:tab pos="2004262" algn="l"/>
                <a:tab pos="2672349" algn="l"/>
              </a:tabLst>
              <a:defRPr sz="1800">
                <a:solidFill>
                  <a:schemeClr val="bg1"/>
                </a:solidFill>
                <a:latin typeface="Arial" charset="0"/>
              </a:defRPr>
            </a:lvl8pPr>
            <a:lvl9pPr marL="3586574" indent="-210975" defTabSz="421950" eaLnBrk="0" fontAlgn="base" hangingPunct="0">
              <a:spcBef>
                <a:spcPts val="1154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8087" algn="l"/>
                <a:tab pos="1336175" algn="l"/>
                <a:tab pos="2004262" algn="l"/>
                <a:tab pos="2672349" algn="l"/>
              </a:tabLst>
              <a:defRPr sz="18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CD65A54C-3DC5-45D0-988F-2D281D28CE45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8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98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187" y="4342939"/>
            <a:ext cx="5487626" cy="411458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668087" algn="l"/>
                <a:tab pos="1336175" algn="l"/>
                <a:tab pos="2004262" algn="l"/>
                <a:tab pos="2672349" algn="l"/>
              </a:tabLst>
              <a:defRPr sz="1800"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668087" algn="l"/>
                <a:tab pos="1336175" algn="l"/>
                <a:tab pos="2004262" algn="l"/>
                <a:tab pos="2672349" algn="l"/>
              </a:tabLst>
              <a:defRPr sz="1800"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668087" algn="l"/>
                <a:tab pos="1336175" algn="l"/>
                <a:tab pos="2004262" algn="l"/>
                <a:tab pos="2672349" algn="l"/>
              </a:tabLst>
              <a:defRPr sz="1800"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668087" algn="l"/>
                <a:tab pos="1336175" algn="l"/>
                <a:tab pos="2004262" algn="l"/>
                <a:tab pos="2672349" algn="l"/>
              </a:tabLst>
              <a:defRPr sz="1800"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668087" algn="l"/>
                <a:tab pos="1336175" algn="l"/>
                <a:tab pos="2004262" algn="l"/>
                <a:tab pos="2672349" algn="l"/>
              </a:tabLst>
              <a:defRPr sz="1800">
                <a:solidFill>
                  <a:schemeClr val="bg1"/>
                </a:solidFill>
                <a:latin typeface="Arial" charset="0"/>
              </a:defRPr>
            </a:lvl5pPr>
            <a:lvl6pPr marL="2320724" indent="-210975" defTabSz="421950" eaLnBrk="0" fontAlgn="base" hangingPunct="0">
              <a:spcBef>
                <a:spcPts val="1154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8087" algn="l"/>
                <a:tab pos="1336175" algn="l"/>
                <a:tab pos="2004262" algn="l"/>
                <a:tab pos="2672349" algn="l"/>
              </a:tabLst>
              <a:defRPr sz="1800">
                <a:solidFill>
                  <a:schemeClr val="bg1"/>
                </a:solidFill>
                <a:latin typeface="Arial" charset="0"/>
              </a:defRPr>
            </a:lvl6pPr>
            <a:lvl7pPr marL="2742674" indent="-210975" defTabSz="421950" eaLnBrk="0" fontAlgn="base" hangingPunct="0">
              <a:spcBef>
                <a:spcPts val="1154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8087" algn="l"/>
                <a:tab pos="1336175" algn="l"/>
                <a:tab pos="2004262" algn="l"/>
                <a:tab pos="2672349" algn="l"/>
              </a:tabLst>
              <a:defRPr sz="1800">
                <a:solidFill>
                  <a:schemeClr val="bg1"/>
                </a:solidFill>
                <a:latin typeface="Arial" charset="0"/>
              </a:defRPr>
            </a:lvl7pPr>
            <a:lvl8pPr marL="3164624" indent="-210975" defTabSz="421950" eaLnBrk="0" fontAlgn="base" hangingPunct="0">
              <a:spcBef>
                <a:spcPts val="1154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8087" algn="l"/>
                <a:tab pos="1336175" algn="l"/>
                <a:tab pos="2004262" algn="l"/>
                <a:tab pos="2672349" algn="l"/>
              </a:tabLst>
              <a:defRPr sz="1800">
                <a:solidFill>
                  <a:schemeClr val="bg1"/>
                </a:solidFill>
                <a:latin typeface="Arial" charset="0"/>
              </a:defRPr>
            </a:lvl8pPr>
            <a:lvl9pPr marL="3586574" indent="-210975" defTabSz="421950" eaLnBrk="0" fontAlgn="base" hangingPunct="0">
              <a:spcBef>
                <a:spcPts val="1154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8087" algn="l"/>
                <a:tab pos="1336175" algn="l"/>
                <a:tab pos="2004262" algn="l"/>
                <a:tab pos="2672349" algn="l"/>
              </a:tabLst>
              <a:defRPr sz="18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8F0478A7-A2FA-48B7-B56D-F27A01F2450C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13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15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187" y="4342939"/>
            <a:ext cx="5487626" cy="411458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  <a:buClr>
                <a:srgbClr val="0072AA"/>
              </a:buClr>
              <a:buFont typeface="Wingdings" charset="2"/>
              <a:buChar char="§"/>
            </a:pPr>
            <a:fld id="{5B713CF6-7A45-9D40-8FC4-3FDA0EC3F4DD}" type="slidenum">
              <a:rPr lang="en-US">
                <a:solidFill>
                  <a:srgbClr val="000000"/>
                </a:solidFill>
              </a:rPr>
              <a:pPr>
                <a:spcBef>
                  <a:spcPct val="50000"/>
                </a:spcBef>
                <a:buClr>
                  <a:srgbClr val="0072AA"/>
                </a:buClr>
                <a:buFont typeface="Wingdings" charset="2"/>
                <a:buChar char="§"/>
              </a:pPr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77E53-35B9-D54B-ACD1-C981C7913A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779662" y="3989388"/>
            <a:ext cx="3376613" cy="618429"/>
          </a:xfrm>
        </p:spPr>
        <p:txBody>
          <a:bodyPr anchor="ctr"/>
          <a:lstStyle>
            <a:lvl1pPr>
              <a:defRPr sz="2000"/>
            </a:lvl1pPr>
          </a:lstStyle>
          <a:p>
            <a:r>
              <a:rPr lang="en-CA" dirty="0" smtClean="0"/>
              <a:t>&lt;Title&gt;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79662" y="4692082"/>
            <a:ext cx="3376613" cy="422875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&lt;Your Name&gt;</a:t>
            </a:r>
            <a:endParaRPr lang="en-US" dirty="0"/>
          </a:p>
        </p:txBody>
      </p:sp>
      <p:sp>
        <p:nvSpPr>
          <p:cNvPr id="8" name="Subtitle 5"/>
          <p:cNvSpPr txBox="1">
            <a:spLocks/>
          </p:cNvSpPr>
          <p:nvPr userDrawn="1"/>
        </p:nvSpPr>
        <p:spPr bwMode="auto">
          <a:xfrm>
            <a:off x="831850" y="3989388"/>
            <a:ext cx="3376613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charset="0"/>
              <a:ea typeface="ＭＳ Ｐゴシック" charset="-128"/>
              <a:cs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618429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48854"/>
            <a:ext cx="7772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77E53-35B9-D54B-ACD1-C981C7913A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EB733-07A2-2A40-B220-D6DD34A491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4" y="718287"/>
            <a:ext cx="8298099" cy="638742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6A183-D309-B549-97B9-0FD3C54CD5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18287"/>
            <a:ext cx="8229600" cy="682237"/>
          </a:xfrm>
        </p:spPr>
        <p:txBody>
          <a:bodyPr/>
          <a:lstStyle>
            <a:lvl1pPr>
              <a:defRPr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rgbClr val="4F81B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99C94-B633-454E-A781-097B7878BD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5E5B5-32E3-974D-AFE9-7C5E359723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8D7A2-BC7B-924D-BEA5-030DC846B6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2796"/>
            <a:ext cx="3008313" cy="857803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39407"/>
            <a:ext cx="5111750" cy="53867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31082"/>
            <a:ext cx="3008313" cy="439508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A5828-68FF-DE4F-9538-406B328CEC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7" y="612775"/>
            <a:ext cx="8316324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7987" y="1409223"/>
            <a:ext cx="8316324" cy="50836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AF01F-0DE7-384D-89F8-844E04CF1E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EB733-07A2-2A40-B220-D6DD34A491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4" y="718287"/>
            <a:ext cx="8298099" cy="6387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6A183-D309-B549-97B9-0FD3C54CD5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18287"/>
            <a:ext cx="8229600" cy="68223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rgbClr val="4F81B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99C94-B633-454E-A781-097B7878BD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5E5B5-32E3-974D-AFE9-7C5E359723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688" y="2857500"/>
            <a:ext cx="804545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5E5B5-32E3-974D-AFE9-7C5E359723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8D7A2-BC7B-924D-BEA5-030DC846B6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2796"/>
            <a:ext cx="3008313" cy="857803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39407"/>
            <a:ext cx="5111750" cy="53867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31082"/>
            <a:ext cx="3008313" cy="439508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A5828-68FF-DE4F-9538-406B328CEC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7687" y="1860550"/>
            <a:ext cx="8045451" cy="450705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AF01F-0DE7-384D-89F8-844E04CF1E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47688" y="717550"/>
            <a:ext cx="80454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ppt template image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0185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47688" y="717550"/>
            <a:ext cx="8045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7688" y="1897063"/>
            <a:ext cx="8045450" cy="414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58943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84963" y="6492875"/>
            <a:ext cx="24590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5F5D2E55-55F7-054B-90C1-D555A66727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91" r:id="rId6"/>
    <p:sldLayoutId id="2147483688" r:id="rId7"/>
    <p:sldLayoutId id="2147483690" r:id="rId8"/>
    <p:sldLayoutId id="2147483689" r:id="rId9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72AA"/>
          </a:solidFill>
          <a:latin typeface="Arial"/>
          <a:ea typeface="ＭＳ Ｐゴシック" pitchFamily="35" charset="-128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072AA"/>
          </a:solidFill>
          <a:latin typeface="Arial" charset="0"/>
          <a:ea typeface="ＭＳ Ｐゴシック" pitchFamily="35" charset="-128"/>
          <a:cs typeface="ＭＳ Ｐゴシック" pitchFamily="35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072AA"/>
          </a:solidFill>
          <a:latin typeface="Arial" charset="0"/>
          <a:ea typeface="ＭＳ Ｐゴシック" pitchFamily="35" charset="-128"/>
          <a:cs typeface="ＭＳ Ｐゴシック" pitchFamily="35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072AA"/>
          </a:solidFill>
          <a:latin typeface="Arial" charset="0"/>
          <a:ea typeface="ＭＳ Ｐゴシック" pitchFamily="35" charset="-128"/>
          <a:cs typeface="ＭＳ Ｐゴシック" pitchFamily="35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072AA"/>
          </a:solidFill>
          <a:latin typeface="Arial" charset="0"/>
          <a:ea typeface="ＭＳ Ｐゴシック" pitchFamily="35" charset="-128"/>
          <a:cs typeface="ＭＳ Ｐゴシック" pitchFamily="3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35" charset="-128"/>
          <a:cs typeface="ＭＳ Ｐゴシック" pitchFamily="3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35" charset="-128"/>
          <a:cs typeface="ＭＳ Ｐゴシック" pitchFamily="3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35" charset="-128"/>
          <a:cs typeface="ＭＳ Ｐゴシック" pitchFamily="3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35" charset="-128"/>
          <a:cs typeface="ＭＳ Ｐゴシック" pitchFamily="35" charset="-128"/>
        </a:defRPr>
      </a:lvl9pPr>
    </p:titleStyle>
    <p:bodyStyle>
      <a:lvl1pPr marL="269875" indent="-269875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400" kern="1200">
          <a:solidFill>
            <a:srgbClr val="404040"/>
          </a:solidFill>
          <a:latin typeface="Arial"/>
          <a:ea typeface="ＭＳ Ｐゴシック" pitchFamily="35" charset="-128"/>
          <a:cs typeface="Arial"/>
        </a:defRPr>
      </a:lvl1pPr>
      <a:lvl2pPr marL="574675" indent="-269875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 kern="1200">
          <a:solidFill>
            <a:srgbClr val="404040"/>
          </a:solidFill>
          <a:latin typeface="Arial"/>
          <a:ea typeface="ＭＳ Ｐゴシック" pitchFamily="35" charset="-128"/>
          <a:cs typeface="Arial"/>
        </a:defRPr>
      </a:lvl2pPr>
      <a:lvl3pPr marL="881063" indent="-269875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 kern="1200">
          <a:solidFill>
            <a:srgbClr val="404040"/>
          </a:solidFill>
          <a:latin typeface="Arial"/>
          <a:ea typeface="ＭＳ Ｐゴシック" pitchFamily="35" charset="-128"/>
          <a:cs typeface="Arial"/>
        </a:defRPr>
      </a:lvl3pPr>
      <a:lvl4pPr marL="1187450" indent="-269875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kern="1200">
          <a:solidFill>
            <a:srgbClr val="595959"/>
          </a:solidFill>
          <a:latin typeface="Arial"/>
          <a:ea typeface="ＭＳ Ｐゴシック" pitchFamily="35" charset="-128"/>
          <a:cs typeface="Arial"/>
        </a:defRPr>
      </a:lvl4pPr>
      <a:lvl5pPr marL="1493838" indent="-269875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kern="1200">
          <a:solidFill>
            <a:srgbClr val="595959"/>
          </a:solidFill>
          <a:latin typeface="Arial"/>
          <a:ea typeface="ＭＳ Ｐゴシック" pitchFamily="35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ppt template image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0185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47688" y="717550"/>
            <a:ext cx="8045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7688" y="1897063"/>
            <a:ext cx="8045450" cy="414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58943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84963" y="6492875"/>
            <a:ext cx="24590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5F5D2E55-55F7-054B-90C1-D555A66727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0072AA"/>
          </a:solidFill>
          <a:latin typeface="Arial"/>
          <a:ea typeface="ＭＳ Ｐゴシック" pitchFamily="35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72AA"/>
          </a:solidFill>
          <a:latin typeface="Arial" charset="0"/>
          <a:ea typeface="ＭＳ Ｐゴシック" pitchFamily="35" charset="-128"/>
          <a:cs typeface="ＭＳ Ｐゴシック" pitchFamily="35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72AA"/>
          </a:solidFill>
          <a:latin typeface="Arial" charset="0"/>
          <a:ea typeface="ＭＳ Ｐゴシック" pitchFamily="35" charset="-128"/>
          <a:cs typeface="ＭＳ Ｐゴシック" pitchFamily="35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72AA"/>
          </a:solidFill>
          <a:latin typeface="Arial" charset="0"/>
          <a:ea typeface="ＭＳ Ｐゴシック" pitchFamily="35" charset="-128"/>
          <a:cs typeface="ＭＳ Ｐゴシック" pitchFamily="35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72AA"/>
          </a:solidFill>
          <a:latin typeface="Arial" charset="0"/>
          <a:ea typeface="ＭＳ Ｐゴシック" pitchFamily="35" charset="-128"/>
          <a:cs typeface="ＭＳ Ｐゴシック" pitchFamily="3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35" charset="-128"/>
          <a:cs typeface="ＭＳ Ｐゴシック" pitchFamily="3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35" charset="-128"/>
          <a:cs typeface="ＭＳ Ｐゴシック" pitchFamily="3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35" charset="-128"/>
          <a:cs typeface="ＭＳ Ｐゴシック" pitchFamily="3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35" charset="-128"/>
          <a:cs typeface="ＭＳ Ｐゴシック" pitchFamily="35" charset="-128"/>
        </a:defRPr>
      </a:lvl9pPr>
    </p:titleStyle>
    <p:bodyStyle>
      <a:lvl1pPr marL="269875" indent="-269875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400" kern="1200">
          <a:solidFill>
            <a:srgbClr val="404040"/>
          </a:solidFill>
          <a:latin typeface="Arial"/>
          <a:ea typeface="ＭＳ Ｐゴシック" pitchFamily="35" charset="-128"/>
          <a:cs typeface="Arial"/>
        </a:defRPr>
      </a:lvl1pPr>
      <a:lvl2pPr marL="574675" indent="-269875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 kern="1200">
          <a:solidFill>
            <a:srgbClr val="404040"/>
          </a:solidFill>
          <a:latin typeface="Arial"/>
          <a:ea typeface="ＭＳ Ｐゴシック" pitchFamily="35" charset="-128"/>
          <a:cs typeface="Arial"/>
        </a:defRPr>
      </a:lvl2pPr>
      <a:lvl3pPr marL="881063" indent="-269875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 kern="1200">
          <a:solidFill>
            <a:srgbClr val="404040"/>
          </a:solidFill>
          <a:latin typeface="Arial"/>
          <a:ea typeface="ＭＳ Ｐゴシック" pitchFamily="35" charset="-128"/>
          <a:cs typeface="Arial"/>
        </a:defRPr>
      </a:lvl3pPr>
      <a:lvl4pPr marL="1187450" indent="-269875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kern="1200">
          <a:solidFill>
            <a:srgbClr val="595959"/>
          </a:solidFill>
          <a:latin typeface="Arial"/>
          <a:ea typeface="ＭＳ Ｐゴシック" pitchFamily="35" charset="-128"/>
          <a:cs typeface="Arial"/>
        </a:defRPr>
      </a:lvl4pPr>
      <a:lvl5pPr marL="1493838" indent="-269875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kern="1200">
          <a:solidFill>
            <a:srgbClr val="595959"/>
          </a:solidFill>
          <a:latin typeface="Arial"/>
          <a:ea typeface="ＭＳ Ｐゴシック" pitchFamily="35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26" Type="http://schemas.openxmlformats.org/officeDocument/2006/relationships/image" Target="../media/image43.png"/><Relationship Id="rId39" Type="http://schemas.openxmlformats.org/officeDocument/2006/relationships/image" Target="../media/image56.png"/><Relationship Id="rId21" Type="http://schemas.openxmlformats.org/officeDocument/2006/relationships/image" Target="../media/image38.png"/><Relationship Id="rId34" Type="http://schemas.openxmlformats.org/officeDocument/2006/relationships/image" Target="../media/image51.png"/><Relationship Id="rId42" Type="http://schemas.openxmlformats.org/officeDocument/2006/relationships/image" Target="../media/image59.png"/><Relationship Id="rId47" Type="http://schemas.openxmlformats.org/officeDocument/2006/relationships/image" Target="../media/image64.jpeg"/><Relationship Id="rId50" Type="http://schemas.openxmlformats.org/officeDocument/2006/relationships/image" Target="../media/image67.png"/><Relationship Id="rId55" Type="http://schemas.openxmlformats.org/officeDocument/2006/relationships/image" Target="../media/image72.png"/><Relationship Id="rId63" Type="http://schemas.openxmlformats.org/officeDocument/2006/relationships/image" Target="../media/image80.png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29" Type="http://schemas.openxmlformats.org/officeDocument/2006/relationships/image" Target="../media/image46.png"/><Relationship Id="rId41" Type="http://schemas.openxmlformats.org/officeDocument/2006/relationships/image" Target="../media/image58.png"/><Relationship Id="rId54" Type="http://schemas.openxmlformats.org/officeDocument/2006/relationships/image" Target="../media/image71.png"/><Relationship Id="rId62" Type="http://schemas.openxmlformats.org/officeDocument/2006/relationships/image" Target="../media/image7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emf"/><Relationship Id="rId11" Type="http://schemas.openxmlformats.org/officeDocument/2006/relationships/image" Target="../media/image28.png"/><Relationship Id="rId24" Type="http://schemas.openxmlformats.org/officeDocument/2006/relationships/image" Target="../media/image41.png"/><Relationship Id="rId32" Type="http://schemas.openxmlformats.org/officeDocument/2006/relationships/image" Target="../media/image49.png"/><Relationship Id="rId37" Type="http://schemas.openxmlformats.org/officeDocument/2006/relationships/image" Target="../media/image54.png"/><Relationship Id="rId40" Type="http://schemas.openxmlformats.org/officeDocument/2006/relationships/image" Target="../media/image57.png"/><Relationship Id="rId45" Type="http://schemas.openxmlformats.org/officeDocument/2006/relationships/image" Target="../media/image62.png"/><Relationship Id="rId53" Type="http://schemas.openxmlformats.org/officeDocument/2006/relationships/image" Target="../media/image70.png"/><Relationship Id="rId58" Type="http://schemas.openxmlformats.org/officeDocument/2006/relationships/image" Target="../media/image75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28" Type="http://schemas.openxmlformats.org/officeDocument/2006/relationships/image" Target="../media/image45.png"/><Relationship Id="rId36" Type="http://schemas.openxmlformats.org/officeDocument/2006/relationships/image" Target="../media/image53.png"/><Relationship Id="rId49" Type="http://schemas.openxmlformats.org/officeDocument/2006/relationships/image" Target="../media/image66.png"/><Relationship Id="rId57" Type="http://schemas.openxmlformats.org/officeDocument/2006/relationships/image" Target="../media/image74.png"/><Relationship Id="rId61" Type="http://schemas.openxmlformats.org/officeDocument/2006/relationships/image" Target="../media/image78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31" Type="http://schemas.openxmlformats.org/officeDocument/2006/relationships/image" Target="../media/image48.png"/><Relationship Id="rId44" Type="http://schemas.openxmlformats.org/officeDocument/2006/relationships/image" Target="../media/image61.png"/><Relationship Id="rId52" Type="http://schemas.openxmlformats.org/officeDocument/2006/relationships/image" Target="../media/image69.png"/><Relationship Id="rId60" Type="http://schemas.openxmlformats.org/officeDocument/2006/relationships/image" Target="../media/image77.png"/><Relationship Id="rId65" Type="http://schemas.openxmlformats.org/officeDocument/2006/relationships/image" Target="../media/image8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Relationship Id="rId27" Type="http://schemas.openxmlformats.org/officeDocument/2006/relationships/image" Target="../media/image44.png"/><Relationship Id="rId30" Type="http://schemas.openxmlformats.org/officeDocument/2006/relationships/image" Target="../media/image47.png"/><Relationship Id="rId35" Type="http://schemas.openxmlformats.org/officeDocument/2006/relationships/image" Target="../media/image52.png"/><Relationship Id="rId43" Type="http://schemas.openxmlformats.org/officeDocument/2006/relationships/image" Target="../media/image60.png"/><Relationship Id="rId48" Type="http://schemas.openxmlformats.org/officeDocument/2006/relationships/image" Target="../media/image65.png"/><Relationship Id="rId56" Type="http://schemas.openxmlformats.org/officeDocument/2006/relationships/image" Target="../media/image73.jpeg"/><Relationship Id="rId64" Type="http://schemas.openxmlformats.org/officeDocument/2006/relationships/image" Target="../media/image81.png"/><Relationship Id="rId8" Type="http://schemas.openxmlformats.org/officeDocument/2006/relationships/image" Target="../media/image25.png"/><Relationship Id="rId51" Type="http://schemas.openxmlformats.org/officeDocument/2006/relationships/image" Target="../media/image68.png"/><Relationship Id="rId3" Type="http://schemas.openxmlformats.org/officeDocument/2006/relationships/image" Target="../media/image20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5" Type="http://schemas.openxmlformats.org/officeDocument/2006/relationships/image" Target="../media/image42.png"/><Relationship Id="rId33" Type="http://schemas.openxmlformats.org/officeDocument/2006/relationships/image" Target="../media/image50.png"/><Relationship Id="rId38" Type="http://schemas.openxmlformats.org/officeDocument/2006/relationships/image" Target="../media/image55.png"/><Relationship Id="rId46" Type="http://schemas.openxmlformats.org/officeDocument/2006/relationships/image" Target="../media/image63.png"/><Relationship Id="rId59" Type="http://schemas.openxmlformats.org/officeDocument/2006/relationships/image" Target="../media/image7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nc.e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 descr="ppt-templat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6" descr="ppt template header-titl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 bwMode="auto">
          <a:xfrm>
            <a:off x="300464" y="3772102"/>
            <a:ext cx="6810443" cy="2807759"/>
          </a:xfrm>
          <a:prstGeom prst="roundRect">
            <a:avLst>
              <a:gd name="adj" fmla="val 9190"/>
            </a:avLst>
          </a:prstGeom>
          <a:solidFill>
            <a:srgbClr val="FFFFFF">
              <a:alpha val="79000"/>
            </a:srgbClr>
          </a:solidFill>
          <a:ln w="317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176213" indent="-176213" defTabSz="914400">
              <a:spcBef>
                <a:spcPct val="50000"/>
              </a:spcBef>
              <a:buClr>
                <a:srgbClr val="0072AA"/>
              </a:buClr>
              <a:buFont typeface="Wingdings" pitchFamily="2" charset="2"/>
              <a:buChar char="§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21599" y="5485567"/>
            <a:ext cx="3290888" cy="847725"/>
            <a:chOff x="812963" y="3620833"/>
            <a:chExt cx="4800601" cy="847439"/>
          </a:xfrm>
        </p:grpSpPr>
        <p:sp>
          <p:nvSpPr>
            <p:cNvPr id="14345" name="Rectangle 6"/>
            <p:cNvSpPr>
              <a:spLocks noChangeArrowheads="1"/>
            </p:cNvSpPr>
            <p:nvPr/>
          </p:nvSpPr>
          <p:spPr bwMode="auto">
            <a:xfrm>
              <a:off x="812963" y="3620833"/>
              <a:ext cx="4590404" cy="271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spcAft>
                  <a:spcPct val="10000"/>
                </a:spcAft>
              </a:pPr>
              <a:r>
                <a:rPr lang="ru-RU" sz="1600" dirty="0" err="1" smtClean="0">
                  <a:solidFill>
                    <a:srgbClr val="5F5F5F"/>
                  </a:solidFill>
                </a:rPr>
                <a:t>Махоткин</a:t>
              </a:r>
              <a:r>
                <a:rPr lang="ru-RU" sz="1600" dirty="0" smtClean="0">
                  <a:solidFill>
                    <a:srgbClr val="5F5F5F"/>
                  </a:solidFill>
                </a:rPr>
                <a:t> Викентий</a:t>
              </a:r>
              <a:endParaRPr lang="en-US" sz="1600" dirty="0">
                <a:solidFill>
                  <a:srgbClr val="5F5F5F"/>
                </a:solidFill>
              </a:endParaRPr>
            </a:p>
          </p:txBody>
        </p:sp>
        <p:sp>
          <p:nvSpPr>
            <p:cNvPr id="14346" name="Rectangle 7"/>
            <p:cNvSpPr>
              <a:spLocks noChangeArrowheads="1"/>
            </p:cNvSpPr>
            <p:nvPr/>
          </p:nvSpPr>
          <p:spPr bwMode="auto">
            <a:xfrm>
              <a:off x="812964" y="3904978"/>
              <a:ext cx="4800600" cy="241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spcAft>
                  <a:spcPct val="10000"/>
                </a:spcAft>
              </a:pPr>
              <a:r>
                <a:rPr lang="ru-RU" sz="1400" dirty="0" smtClean="0">
                  <a:solidFill>
                    <a:srgbClr val="5F5F5F"/>
                  </a:solidFill>
                </a:rPr>
                <a:t>Консультант по решениям</a:t>
              </a:r>
              <a:endParaRPr lang="en-US" sz="1400" dirty="0">
                <a:solidFill>
                  <a:srgbClr val="5F5F5F"/>
                </a:solidFill>
              </a:endParaRPr>
            </a:p>
          </p:txBody>
        </p:sp>
        <p:sp>
          <p:nvSpPr>
            <p:cNvPr id="14347" name="Rectangle 15"/>
            <p:cNvSpPr>
              <a:spLocks noChangeArrowheads="1"/>
            </p:cNvSpPr>
            <p:nvPr/>
          </p:nvSpPr>
          <p:spPr bwMode="auto">
            <a:xfrm>
              <a:off x="812964" y="4238085"/>
              <a:ext cx="4800600" cy="230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spcAft>
                  <a:spcPct val="10000"/>
                </a:spcAft>
              </a:pPr>
              <a:r>
                <a:rPr lang="ru-RU" sz="1200" dirty="0" smtClean="0">
                  <a:solidFill>
                    <a:srgbClr val="5F5F5F"/>
                  </a:solidFill>
                </a:rPr>
                <a:t>12 сентября 2013</a:t>
              </a:r>
              <a:endParaRPr lang="en-US" sz="1200" dirty="0">
                <a:solidFill>
                  <a:srgbClr val="5F5F5F"/>
                </a:solidFill>
              </a:endParaRPr>
            </a:p>
          </p:txBody>
        </p:sp>
      </p:grpSp>
      <p:sp>
        <p:nvSpPr>
          <p:cNvPr id="14343" name="Subtitle 5"/>
          <p:cNvSpPr>
            <a:spLocks noGrp="1"/>
          </p:cNvSpPr>
          <p:nvPr>
            <p:ph type="subTitle" idx="1"/>
          </p:nvPr>
        </p:nvSpPr>
        <p:spPr>
          <a:xfrm>
            <a:off x="540010" y="3989387"/>
            <a:ext cx="6386073" cy="1360825"/>
          </a:xfrm>
        </p:spPr>
        <p:txBody>
          <a:bodyPr anchor="b"/>
          <a:lstStyle/>
          <a:p>
            <a:r>
              <a:rPr lang="ru-RU" sz="1800" dirty="0" smtClean="0">
                <a:solidFill>
                  <a:schemeClr val="accent1"/>
                </a:solidFill>
                <a:latin typeface="Arial" charset="0"/>
                <a:ea typeface="ＭＳ Ｐゴシック" charset="-128"/>
              </a:rPr>
              <a:t>Решения </a:t>
            </a:r>
            <a:r>
              <a:rPr lang="en-US" sz="1800" dirty="0" err="1" smtClean="0">
                <a:solidFill>
                  <a:schemeClr val="accent1"/>
                </a:solidFill>
                <a:latin typeface="Arial" charset="0"/>
                <a:ea typeface="ＭＳ Ｐゴシック" charset="-128"/>
              </a:rPr>
              <a:t>OpenText</a:t>
            </a:r>
            <a:r>
              <a:rPr lang="en-US" sz="1800" dirty="0" smtClean="0">
                <a:solidFill>
                  <a:schemeClr val="accent1"/>
                </a:solidFill>
                <a:latin typeface="Arial" charset="0"/>
                <a:ea typeface="ＭＳ Ｐゴシック" charset="-128"/>
              </a:rPr>
              <a:t> </a:t>
            </a:r>
            <a:r>
              <a:rPr lang="ru-RU" sz="1800" dirty="0" smtClean="0">
                <a:solidFill>
                  <a:schemeClr val="accent1"/>
                </a:solidFill>
                <a:latin typeface="Arial" charset="0"/>
                <a:ea typeface="ＭＳ Ｐゴシック" charset="-128"/>
              </a:rPr>
              <a:t>«Правительство доя граждан»: Портал государственных услуг городского совета Мадрида – электронный терминал самообслуживания для граждан. История успеха.</a:t>
            </a:r>
            <a:endParaRPr lang="en-US" sz="2000" dirty="0" smtClean="0">
              <a:solidFill>
                <a:schemeClr val="accent1"/>
              </a:solidFill>
              <a:latin typeface="Arial" charset="0"/>
              <a:ea typeface="ＭＳ Ｐゴシック" charset="-128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637290" y="5457364"/>
            <a:ext cx="3146425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33"/>
          <p:cNvSpPr>
            <a:spLocks noChangeArrowheads="1"/>
          </p:cNvSpPr>
          <p:nvPr/>
        </p:nvSpPr>
        <p:spPr bwMode="auto">
          <a:xfrm>
            <a:off x="123825" y="6707188"/>
            <a:ext cx="2133600" cy="15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buClr>
                <a:srgbClr val="0072AA"/>
              </a:buClr>
              <a:defRPr/>
            </a:pPr>
            <a:r>
              <a:rPr lang="en-US" sz="8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rPr>
              <a:t>Rev</a:t>
            </a:r>
            <a:r>
              <a:rPr lang="en-US" sz="800" dirty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rPr>
              <a:t> </a:t>
            </a:r>
            <a:r>
              <a:rPr lang="en-US" sz="800" dirty="0" smtClean="0">
                <a:solidFill>
                  <a:schemeClr val="bg1"/>
                </a:solidFill>
                <a:ea typeface="ＭＳ Ｐゴシック" pitchFamily="34" charset="-128"/>
                <a:cs typeface="+mn-cs"/>
              </a:rPr>
              <a:t>2.0</a:t>
            </a:r>
            <a:r>
              <a:rPr lang="en-US" sz="800" dirty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rPr>
              <a:t> 01102010</a:t>
            </a:r>
            <a:endParaRPr lang="en-US" sz="800" dirty="0">
              <a:solidFill>
                <a:schemeClr val="bg1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28"/>
          <p:cNvSpPr>
            <a:spLocks noGrp="1" noChangeArrowheads="1"/>
          </p:cNvSpPr>
          <p:nvPr>
            <p:ph type="ftr" sz="quarter" idx="10"/>
          </p:nvPr>
        </p:nvSpPr>
        <p:spPr>
          <a:xfrm>
            <a:off x="4106859" y="6570134"/>
            <a:ext cx="4592637" cy="279400"/>
          </a:xfrm>
        </p:spPr>
        <p:txBody>
          <a:bodyPr anchor="b"/>
          <a:lstStyle>
            <a:lvl1pPr>
              <a:defRPr/>
            </a:lvl1pPr>
          </a:lstStyle>
          <a:p>
            <a:pPr algn="r">
              <a:defRPr/>
            </a:pPr>
            <a:r>
              <a:rPr lang="en-US" sz="800" dirty="0">
                <a:solidFill>
                  <a:schemeClr val="bg1"/>
                </a:solidFill>
              </a:rPr>
              <a:t>Copyright © Open Text </a:t>
            </a:r>
            <a:r>
              <a:rPr lang="en-US" sz="800" dirty="0" smtClean="0">
                <a:solidFill>
                  <a:schemeClr val="bg1"/>
                </a:solidFill>
              </a:rPr>
              <a:t>Corporation. </a:t>
            </a:r>
            <a:r>
              <a:rPr lang="en-US" sz="800" dirty="0">
                <a:solidFill>
                  <a:schemeClr val="bg1"/>
                </a:solidFill>
              </a:rPr>
              <a:t>All rights reserved.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99" y="694943"/>
            <a:ext cx="5236475" cy="713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688" y="488950"/>
            <a:ext cx="8045450" cy="1143000"/>
          </a:xfrm>
        </p:spPr>
        <p:txBody>
          <a:bodyPr/>
          <a:lstStyle/>
          <a:p>
            <a:r>
              <a:rPr lang="ru-RU" dirty="0" smtClean="0"/>
              <a:t>Услуги портала Мадрида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688" y="1325563"/>
            <a:ext cx="8045450" cy="526573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Выдача паспорта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Подача заявки на гражданство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Регистрация машины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Оплата штрафов и налогов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Подача заявки на лицензии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Состояние дорог (пробки)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Расписание и маршруты публичного транспорта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Мероприятия и события в городе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Форумы в тематических разделах (автономно)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Новости города и достижения администрации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Подача заявки на уборку</a:t>
            </a:r>
            <a:r>
              <a:rPr lang="en-US" dirty="0" smtClean="0"/>
              <a:t>/</a:t>
            </a:r>
            <a:r>
              <a:rPr lang="ru-RU" dirty="0" smtClean="0"/>
              <a:t>ремонт участков дорог</a:t>
            </a:r>
            <a:r>
              <a:rPr lang="en-US" dirty="0" smtClean="0"/>
              <a:t>/</a:t>
            </a:r>
            <a:r>
              <a:rPr lang="ru-RU" dirty="0" smtClean="0"/>
              <a:t>города</a:t>
            </a:r>
          </a:p>
        </p:txBody>
      </p:sp>
      <p:pic>
        <p:nvPicPr>
          <p:cNvPr id="8194" name="Picture 2" descr="D:\OpenText\City of Madrid\Serv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1" y="938213"/>
            <a:ext cx="3619500" cy="241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48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57028"/>
            <a:ext cx="4460240" cy="5500971"/>
          </a:xfrm>
        </p:spPr>
        <p:txBody>
          <a:bodyPr/>
          <a:lstStyle/>
          <a:p>
            <a:r>
              <a:rPr lang="ru-RU" dirty="0" smtClean="0"/>
              <a:t>1 000 000 посещений в день</a:t>
            </a:r>
          </a:p>
          <a:p>
            <a:r>
              <a:rPr lang="ru-RU" dirty="0" smtClean="0"/>
              <a:t>Большая прозрачность и удобство для граждан</a:t>
            </a:r>
          </a:p>
          <a:p>
            <a:r>
              <a:rPr lang="ru-RU" dirty="0" smtClean="0"/>
              <a:t>Уменьшение нагрузки в </a:t>
            </a:r>
            <a:r>
              <a:rPr lang="ru-RU" dirty="0" err="1" smtClean="0"/>
              <a:t>колл</a:t>
            </a:r>
            <a:r>
              <a:rPr lang="ru-RU" dirty="0" smtClean="0"/>
              <a:t>-центры, т.к. форумы позволяют напрямую обмениваться опытом</a:t>
            </a:r>
          </a:p>
          <a:p>
            <a:r>
              <a:rPr lang="ru-RU" dirty="0" smtClean="0"/>
              <a:t>Скорость реагирования и обработки запросов улучшилась на 50%</a:t>
            </a:r>
          </a:p>
          <a:p>
            <a:r>
              <a:rPr lang="ru-RU" dirty="0" smtClean="0"/>
              <a:t>Большая автономность пользователей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en-US" dirty="0"/>
          </a:p>
        </p:txBody>
      </p:sp>
      <p:pic>
        <p:nvPicPr>
          <p:cNvPr id="7" name="Picture 2" descr="D:\OpenText\City of Madrid\goal achieve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43881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48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>
              <a:effectLst/>
            </a:endParaRPr>
          </a:p>
        </p:txBody>
      </p:sp>
      <p:sp>
        <p:nvSpPr>
          <p:cNvPr id="5" name="AutoShape 2" descr="https://af8.mail.ru/cgi-bin/readmsg?id=13788990960000000421;0;0;1&amp;mode=attachment&amp;bs=53896&amp;bl=72817&amp;ct=image%2fjpeg&amp;cn=image001.jpg&amp;cte=base64"/>
          <p:cNvSpPr>
            <a:spLocks noChangeAspect="1" noChangeArrowheads="1"/>
          </p:cNvSpPr>
          <p:nvPr/>
        </p:nvSpPr>
        <p:spPr bwMode="auto">
          <a:xfrm>
            <a:off x="63500" y="-136525"/>
            <a:ext cx="7096125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ttps://af8.mail.ru/cgi-bin/readmsg?id=13788990960000000421;0;0;1&amp;mode=attachment&amp;bs=53896&amp;bl=72817&amp;ct=image%2fjpeg&amp;cn=image001.jpg&amp;cte=base64"/>
          <p:cNvSpPr>
            <a:spLocks noChangeAspect="1" noChangeArrowheads="1"/>
          </p:cNvSpPr>
          <p:nvPr/>
        </p:nvSpPr>
        <p:spPr bwMode="auto">
          <a:xfrm>
            <a:off x="215900" y="15875"/>
            <a:ext cx="7096125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 descr="D:\OpenText\City of Madrid\Portal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793750"/>
            <a:ext cx="9135754" cy="531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48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381000" y="0"/>
            <a:ext cx="670560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ts val="1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ts val="1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ts val="1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ts val="1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s-ES" sz="2200" b="1">
                <a:solidFill>
                  <a:srgbClr val="000000"/>
                </a:solidFill>
              </a:rPr>
              <a:t>Веб-сайты в других </a:t>
            </a:r>
            <a:r>
              <a:rPr lang="ru-RU" sz="2200" b="1">
                <a:solidFill>
                  <a:srgbClr val="000000"/>
                </a:solidFill>
              </a:rPr>
              <a:t>сферах</a:t>
            </a:r>
            <a:endParaRPr lang="es-ES" sz="2200" b="1">
              <a:solidFill>
                <a:srgbClr val="000000"/>
              </a:solidFill>
            </a:endParaRP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5905500" y="6689725"/>
            <a:ext cx="2895600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ts val="1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ts val="1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ts val="1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ts val="1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sz="800">
                <a:solidFill>
                  <a:srgbClr val="FFFFFF"/>
                </a:solidFill>
              </a:rPr>
              <a:t>© Open Text Corporation 2008 - 2009. Все права защищены.</a:t>
            </a:r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6629400" y="6530975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ts val="1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ts val="1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ts val="1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ts val="1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sz="800">
                <a:solidFill>
                  <a:srgbClr val="FFFFFF"/>
                </a:solidFill>
              </a:rPr>
              <a:t>Slide </a:t>
            </a:r>
            <a:fld id="{D035ECFE-434F-4EA0-9B9B-346441346D8A}" type="slidenum">
              <a:rPr lang="en-GB" sz="800">
                <a:solidFill>
                  <a:srgbClr val="FFFFFF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GB" sz="800">
              <a:solidFill>
                <a:srgbClr val="FFFFFF"/>
              </a:solidFill>
            </a:endParaRPr>
          </a:p>
        </p:txBody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6629400" y="6530975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ts val="1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ts val="1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ts val="1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ts val="1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sz="800">
                <a:solidFill>
                  <a:srgbClr val="FFFFFF"/>
                </a:solidFill>
              </a:rPr>
              <a:t>Слайд</a:t>
            </a:r>
            <a:r>
              <a:rPr lang="en-US" sz="800">
                <a:solidFill>
                  <a:srgbClr val="FFFFFF"/>
                </a:solidFill>
              </a:rPr>
              <a:t> </a:t>
            </a:r>
            <a:fld id="{9937C10C-4C82-4498-BD96-7C2559C11406}" type="slidenum">
              <a:rPr lang="en-US" sz="800">
                <a:solidFill>
                  <a:srgbClr val="FFFFFF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sz="800">
              <a:solidFill>
                <a:srgbClr val="FFFFFF"/>
              </a:solidFill>
            </a:endParaRPr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1866900" y="2801938"/>
            <a:ext cx="91440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59" name="Rectangle 6"/>
          <p:cNvSpPr>
            <a:spLocks noChangeArrowheads="1"/>
          </p:cNvSpPr>
          <p:nvPr/>
        </p:nvSpPr>
        <p:spPr bwMode="auto">
          <a:xfrm>
            <a:off x="3714750" y="2824163"/>
            <a:ext cx="91440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60" name="Rectangle 7"/>
          <p:cNvSpPr>
            <a:spLocks noChangeArrowheads="1"/>
          </p:cNvSpPr>
          <p:nvPr/>
        </p:nvSpPr>
        <p:spPr bwMode="auto">
          <a:xfrm>
            <a:off x="-1514475" y="2763838"/>
            <a:ext cx="91440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61" name="Rectangle 8"/>
          <p:cNvSpPr>
            <a:spLocks noChangeArrowheads="1"/>
          </p:cNvSpPr>
          <p:nvPr/>
        </p:nvSpPr>
        <p:spPr bwMode="auto">
          <a:xfrm>
            <a:off x="3929063" y="405765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62" name="Rectangle 9"/>
          <p:cNvSpPr>
            <a:spLocks noChangeArrowheads="1"/>
          </p:cNvSpPr>
          <p:nvPr/>
        </p:nvSpPr>
        <p:spPr bwMode="auto">
          <a:xfrm>
            <a:off x="1323975" y="1020763"/>
            <a:ext cx="7158038" cy="500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63" name="Rectangle 10"/>
          <p:cNvSpPr>
            <a:spLocks noChangeArrowheads="1"/>
          </p:cNvSpPr>
          <p:nvPr/>
        </p:nvSpPr>
        <p:spPr bwMode="auto">
          <a:xfrm>
            <a:off x="1323975" y="1022350"/>
            <a:ext cx="1270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>
                <a:srgbClr val="0072AA"/>
              </a:buClr>
              <a:buFont typeface="Wingdings" pitchFamily="2" charset="2"/>
              <a:buChar char="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140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2356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925" y="3376613"/>
            <a:ext cx="163353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65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25" y="5745163"/>
            <a:ext cx="665163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66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25" y="2979738"/>
            <a:ext cx="12668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67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138" y="1084263"/>
            <a:ext cx="1600200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68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3" y="842963"/>
            <a:ext cx="1181100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69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950" y="3514725"/>
            <a:ext cx="811213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70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2855913"/>
            <a:ext cx="68738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71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4464050"/>
            <a:ext cx="849313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72" name="Picture 1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4319588"/>
            <a:ext cx="14509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73" name="Picture 2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75" y="5726113"/>
            <a:ext cx="795338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74" name="Picture 2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975" y="4160838"/>
            <a:ext cx="915988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75" name="Picture 2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13" y="5087938"/>
            <a:ext cx="100330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76" name="Picture 2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4010025"/>
            <a:ext cx="1166813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77" name="Picture 2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725" y="5314950"/>
            <a:ext cx="9652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78" name="Picture 2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38" y="1628775"/>
            <a:ext cx="147478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79" name="Picture 2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3113088"/>
            <a:ext cx="7493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80" name="Picture 2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238" y="5349875"/>
            <a:ext cx="119538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81" name="Picture 28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2536825"/>
            <a:ext cx="118745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82" name="Picture 29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475" y="838200"/>
            <a:ext cx="1101725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83" name="Picture 30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013" y="4429125"/>
            <a:ext cx="874712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84" name="Picture 31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38" y="2078038"/>
            <a:ext cx="1173162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85" name="Picture 32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50" y="2695575"/>
            <a:ext cx="14208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86" name="Picture 33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5738813"/>
            <a:ext cx="665163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87" name="Picture 34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75" y="4548188"/>
            <a:ext cx="85725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88" name="Picture 35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363" y="823913"/>
            <a:ext cx="1357312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89" name="Picture 36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5" y="2149475"/>
            <a:ext cx="109378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90" name="Picture 37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2744788"/>
            <a:ext cx="709613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91" name="Picture 38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88" y="4498975"/>
            <a:ext cx="890587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92" name="Picture 39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775" y="2505075"/>
            <a:ext cx="1292225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93" name="Picture 40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5956300"/>
            <a:ext cx="1014412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94" name="Picture 41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8" y="827088"/>
            <a:ext cx="14224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95" name="Picture 42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5" y="1277938"/>
            <a:ext cx="1682750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96" name="Picture 43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2039938"/>
            <a:ext cx="1363662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97" name="Picture 44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513" y="1690688"/>
            <a:ext cx="681037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98" name="Picture 45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288" y="3598863"/>
            <a:ext cx="9969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99" name="Picture 46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4921250"/>
            <a:ext cx="1039813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600" name="Picture 47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3944938"/>
            <a:ext cx="164782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601" name="Picture 48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3651250"/>
            <a:ext cx="128905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602" name="Picture 49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3430588"/>
            <a:ext cx="1590675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603" name="Picture 50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827088"/>
            <a:ext cx="906462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604" name="Picture 51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5" y="1790700"/>
            <a:ext cx="15398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605" name="Picture 52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4424363"/>
            <a:ext cx="11128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606" name="Picture 53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5722938"/>
            <a:ext cx="13335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607" name="Picture 54"/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5834063"/>
            <a:ext cx="10477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608" name="Picture 55"/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5834063"/>
            <a:ext cx="1090612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609" name="Picture 56"/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1231900"/>
            <a:ext cx="188595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610" name="Picture 57"/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838" y="1600200"/>
            <a:ext cx="1536700" cy="39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611" name="Picture 58"/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636713"/>
            <a:ext cx="149383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612" name="Picture 59"/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2005013"/>
            <a:ext cx="1073150" cy="80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613" name="Picture 60"/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25" y="3781425"/>
            <a:ext cx="1068388" cy="58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614" name="Picture 61"/>
          <p:cNvPicPr>
            <a:picLocks noChangeAspect="1"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0088"/>
            <a:ext cx="1068388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615" name="Picture 62"/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846638"/>
            <a:ext cx="18351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616" name="Picture 63"/>
          <p:cNvPicPr>
            <a:picLocks noChangeAspect="1"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2757488"/>
            <a:ext cx="13430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617" name="Picture 64"/>
          <p:cNvPicPr>
            <a:picLocks noChangeAspect="1" noChangeArrowheads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75" y="5781675"/>
            <a:ext cx="12017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618" name="Picture 65"/>
          <p:cNvPicPr>
            <a:picLocks noChangeAspect="1" noChangeArrowheads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4164013"/>
            <a:ext cx="1735138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619" name="Picture 66"/>
          <p:cNvPicPr>
            <a:picLocks noChangeAspect="1" noChangeArrowheads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8" y="5205413"/>
            <a:ext cx="1690687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620" name="Picture 67"/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2152650"/>
            <a:ext cx="1554163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621" name="Picture 68"/>
          <p:cNvPicPr>
            <a:picLocks noChangeAspect="1" noChangeArrowheads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88" y="1479550"/>
            <a:ext cx="1042987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622" name="Picture 69"/>
          <p:cNvPicPr>
            <a:picLocks noChangeAspect="1" noChangeArrowheads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081088"/>
            <a:ext cx="140335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623" name="Picture 70"/>
          <p:cNvPicPr>
            <a:picLocks noChangeAspect="1" noChangeArrowheads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4533900"/>
            <a:ext cx="1158875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624" name="Picture 71"/>
          <p:cNvPicPr>
            <a:picLocks noChangeAspect="1" noChangeArrowheads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2406650"/>
            <a:ext cx="75247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625" name="Picture 72"/>
          <p:cNvPicPr>
            <a:picLocks noChangeAspect="1" noChangeArrowheads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5178425"/>
            <a:ext cx="1087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626" name="Picture 73"/>
          <p:cNvPicPr>
            <a:picLocks noChangeAspect="1" noChangeArrowheads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988" y="5278438"/>
            <a:ext cx="1573212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19800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ctr" eaLnBrk="1" hangingPunct="1"/>
            <a:r>
              <a:rPr lang="ru-RU" dirty="0" smtClean="0">
                <a:latin typeface="Arial" charset="0"/>
                <a:ea typeface="ＭＳ Ｐゴシック" charset="-128"/>
                <a:cs typeface="ＭＳ Ｐゴシック" charset="-128"/>
              </a:rPr>
              <a:t>Спасибо!</a:t>
            </a:r>
            <a:endParaRPr lang="en-US" dirty="0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0899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FCFAB34-A3B4-4B4B-BDBE-9FC81513C4F7}" type="slidenum">
              <a:rPr lang="en-US" smtClean="0"/>
              <a:pPr/>
              <a:t>14</a:t>
            </a:fld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762" y="2015743"/>
            <a:ext cx="5236475" cy="713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Stock_000008739322Medium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5732" y="813696"/>
            <a:ext cx="6357007" cy="5559164"/>
          </a:xfrm>
          <a:prstGeom prst="rect">
            <a:avLst/>
          </a:prstGeom>
        </p:spPr>
      </p:pic>
      <p:sp>
        <p:nvSpPr>
          <p:cNvPr id="14339" name="Content Placeholder 13"/>
          <p:cNvSpPr>
            <a:spLocks noGrp="1"/>
          </p:cNvSpPr>
          <p:nvPr>
            <p:ph idx="1"/>
          </p:nvPr>
        </p:nvSpPr>
        <p:spPr>
          <a:xfrm>
            <a:off x="435012" y="750017"/>
            <a:ext cx="4594059" cy="1083229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>
                <a:solidFill>
                  <a:srgbClr val="FF0309"/>
                </a:solidFill>
                <a:latin typeface="Arial" charset="0"/>
                <a:ea typeface="ＭＳ Ｐゴシック" charset="-128"/>
              </a:rPr>
              <a:t>Самая большая ПО компания Канады</a:t>
            </a:r>
            <a:endParaRPr lang="en-US" sz="3200" dirty="0" smtClean="0">
              <a:solidFill>
                <a:srgbClr val="FF0309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E1C929E-BFF0-0E46-B640-E6EFABBFD074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4341" name="TextBox 12"/>
          <p:cNvSpPr txBox="1">
            <a:spLocks noChangeArrowheads="1"/>
          </p:cNvSpPr>
          <p:nvPr/>
        </p:nvSpPr>
        <p:spPr bwMode="auto">
          <a:xfrm>
            <a:off x="10207625" y="61102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1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-128"/>
              </a:rPr>
              <a:t>Global Footprint</a:t>
            </a:r>
          </a:p>
        </p:txBody>
      </p:sp>
      <p:grpSp>
        <p:nvGrpSpPr>
          <p:cNvPr id="17411" name="Group 60"/>
          <p:cNvGrpSpPr>
            <a:grpSpLocks noChangeAspect="1"/>
          </p:cNvGrpSpPr>
          <p:nvPr/>
        </p:nvGrpSpPr>
        <p:grpSpPr bwMode="auto">
          <a:xfrm>
            <a:off x="314679" y="603129"/>
            <a:ext cx="8461375" cy="5794375"/>
            <a:chOff x="0" y="595313"/>
            <a:chExt cx="9144000" cy="6262687"/>
          </a:xfrm>
        </p:grpSpPr>
        <p:pic>
          <p:nvPicPr>
            <p:cNvPr id="17413" name="Picture 13" descr="worldmap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8685"/>
            <a:stretch>
              <a:fillRect/>
            </a:stretch>
          </p:blipFill>
          <p:spPr bwMode="auto">
            <a:xfrm>
              <a:off x="0" y="595313"/>
              <a:ext cx="9144000" cy="6262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4" name="Oval 4"/>
            <p:cNvSpPr>
              <a:spLocks noChangeArrowheads="1"/>
            </p:cNvSpPr>
            <p:nvPr/>
          </p:nvSpPr>
          <p:spPr bwMode="auto">
            <a:xfrm>
              <a:off x="1601788" y="3795713"/>
              <a:ext cx="42862" cy="4445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rgbClr val="0072AA"/>
                </a:buClr>
                <a:buFont typeface="Wingdings" charset="2"/>
                <a:buChar char="§"/>
              </a:pPr>
              <a:endParaRPr lang="en-US" dirty="0"/>
            </a:p>
          </p:txBody>
        </p:sp>
        <p:sp>
          <p:nvSpPr>
            <p:cNvPr id="17415" name="Oval 5"/>
            <p:cNvSpPr>
              <a:spLocks noChangeArrowheads="1"/>
            </p:cNvSpPr>
            <p:nvPr/>
          </p:nvSpPr>
          <p:spPr bwMode="auto">
            <a:xfrm>
              <a:off x="1335088" y="3649663"/>
              <a:ext cx="42862" cy="4445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rgbClr val="0072AA"/>
                </a:buClr>
                <a:buFont typeface="Wingdings" charset="2"/>
                <a:buChar char="§"/>
              </a:pPr>
              <a:endParaRPr lang="en-US" dirty="0"/>
            </a:p>
          </p:txBody>
        </p:sp>
        <p:sp>
          <p:nvSpPr>
            <p:cNvPr id="17416" name="Oval 6"/>
            <p:cNvSpPr>
              <a:spLocks noChangeArrowheads="1"/>
            </p:cNvSpPr>
            <p:nvPr/>
          </p:nvSpPr>
          <p:spPr bwMode="auto">
            <a:xfrm>
              <a:off x="1322388" y="3421063"/>
              <a:ext cx="42862" cy="4445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rgbClr val="0072AA"/>
                </a:buClr>
                <a:buFont typeface="Wingdings" charset="2"/>
                <a:buChar char="§"/>
              </a:pPr>
              <a:endParaRPr lang="en-US" dirty="0"/>
            </a:p>
          </p:txBody>
        </p:sp>
        <p:sp>
          <p:nvSpPr>
            <p:cNvPr id="17417" name="Oval 7"/>
            <p:cNvSpPr>
              <a:spLocks noChangeArrowheads="1"/>
            </p:cNvSpPr>
            <p:nvPr/>
          </p:nvSpPr>
          <p:spPr bwMode="auto">
            <a:xfrm>
              <a:off x="1417638" y="3757613"/>
              <a:ext cx="42862" cy="4445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rgbClr val="0072AA"/>
                </a:buClr>
                <a:buFont typeface="Wingdings" charset="2"/>
                <a:buChar char="§"/>
              </a:pPr>
              <a:endParaRPr lang="en-US" dirty="0"/>
            </a:p>
          </p:txBody>
        </p:sp>
        <p:sp>
          <p:nvSpPr>
            <p:cNvPr id="17418" name="Oval 8"/>
            <p:cNvSpPr>
              <a:spLocks noChangeArrowheads="1"/>
            </p:cNvSpPr>
            <p:nvPr/>
          </p:nvSpPr>
          <p:spPr bwMode="auto">
            <a:xfrm>
              <a:off x="2217738" y="3516313"/>
              <a:ext cx="42862" cy="4445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rgbClr val="0072AA"/>
                </a:buClr>
                <a:buFont typeface="Wingdings" charset="2"/>
                <a:buChar char="§"/>
              </a:pPr>
              <a:endParaRPr lang="en-US" dirty="0"/>
            </a:p>
          </p:txBody>
        </p:sp>
        <p:sp>
          <p:nvSpPr>
            <p:cNvPr id="17419" name="Oval 9"/>
            <p:cNvSpPr>
              <a:spLocks noChangeArrowheads="1"/>
            </p:cNvSpPr>
            <p:nvPr/>
          </p:nvSpPr>
          <p:spPr bwMode="auto">
            <a:xfrm>
              <a:off x="2147888" y="3567113"/>
              <a:ext cx="42862" cy="4445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rgbClr val="0072AA"/>
                </a:buClr>
                <a:buFont typeface="Wingdings" charset="2"/>
                <a:buChar char="§"/>
              </a:pPr>
              <a:endParaRPr lang="en-US" dirty="0"/>
            </a:p>
          </p:txBody>
        </p:sp>
        <p:sp>
          <p:nvSpPr>
            <p:cNvPr id="17420" name="Oval 10"/>
            <p:cNvSpPr>
              <a:spLocks noChangeArrowheads="1"/>
            </p:cNvSpPr>
            <p:nvPr/>
          </p:nvSpPr>
          <p:spPr bwMode="auto">
            <a:xfrm>
              <a:off x="1912938" y="3846513"/>
              <a:ext cx="42862" cy="4445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rgbClr val="0072AA"/>
                </a:buClr>
                <a:buFont typeface="Wingdings" charset="2"/>
                <a:buChar char="§"/>
              </a:pPr>
              <a:endParaRPr lang="en-US" dirty="0"/>
            </a:p>
          </p:txBody>
        </p:sp>
        <p:sp>
          <p:nvSpPr>
            <p:cNvPr id="17421" name="Oval 11"/>
            <p:cNvSpPr>
              <a:spLocks noChangeArrowheads="1"/>
            </p:cNvSpPr>
            <p:nvPr/>
          </p:nvSpPr>
          <p:spPr bwMode="auto">
            <a:xfrm>
              <a:off x="1849438" y="3821113"/>
              <a:ext cx="42862" cy="4445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rgbClr val="0072AA"/>
                </a:buClr>
                <a:buFont typeface="Wingdings" charset="2"/>
                <a:buChar char="§"/>
              </a:pPr>
              <a:endParaRPr lang="en-US" dirty="0"/>
            </a:p>
          </p:txBody>
        </p:sp>
        <p:sp>
          <p:nvSpPr>
            <p:cNvPr id="17422" name="Oval 12"/>
            <p:cNvSpPr>
              <a:spLocks noChangeArrowheads="1"/>
            </p:cNvSpPr>
            <p:nvPr/>
          </p:nvSpPr>
          <p:spPr bwMode="auto">
            <a:xfrm>
              <a:off x="2457450" y="3727450"/>
              <a:ext cx="42863" cy="4445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rgbClr val="0072AA"/>
                </a:buClr>
                <a:buFont typeface="Wingdings" charset="2"/>
                <a:buChar char="§"/>
              </a:pPr>
              <a:endParaRPr lang="en-US" dirty="0"/>
            </a:p>
          </p:txBody>
        </p:sp>
        <p:sp>
          <p:nvSpPr>
            <p:cNvPr id="17423" name="Oval 13"/>
            <p:cNvSpPr>
              <a:spLocks noChangeArrowheads="1"/>
            </p:cNvSpPr>
            <p:nvPr/>
          </p:nvSpPr>
          <p:spPr bwMode="auto">
            <a:xfrm>
              <a:off x="2414588" y="3732213"/>
              <a:ext cx="42862" cy="4445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rgbClr val="0072AA"/>
                </a:buClr>
                <a:buFont typeface="Wingdings" charset="2"/>
                <a:buChar char="§"/>
              </a:pPr>
              <a:endParaRPr lang="en-US" dirty="0"/>
            </a:p>
          </p:txBody>
        </p:sp>
        <p:sp>
          <p:nvSpPr>
            <p:cNvPr id="17424" name="Oval 14"/>
            <p:cNvSpPr>
              <a:spLocks noChangeArrowheads="1"/>
            </p:cNvSpPr>
            <p:nvPr/>
          </p:nvSpPr>
          <p:spPr bwMode="auto">
            <a:xfrm>
              <a:off x="2262188" y="3802063"/>
              <a:ext cx="42862" cy="4445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rgbClr val="0072AA"/>
                </a:buClr>
                <a:buFont typeface="Wingdings" charset="2"/>
                <a:buChar char="§"/>
              </a:pPr>
              <a:endParaRPr lang="en-US" dirty="0"/>
            </a:p>
          </p:txBody>
        </p:sp>
        <p:sp>
          <p:nvSpPr>
            <p:cNvPr id="17425" name="Oval 15"/>
            <p:cNvSpPr>
              <a:spLocks noChangeArrowheads="1"/>
            </p:cNvSpPr>
            <p:nvPr/>
          </p:nvSpPr>
          <p:spPr bwMode="auto">
            <a:xfrm>
              <a:off x="2255838" y="3870325"/>
              <a:ext cx="42862" cy="4445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rgbClr val="0072AA"/>
                </a:buClr>
                <a:buFont typeface="Wingdings" charset="2"/>
                <a:buChar char="§"/>
              </a:pPr>
              <a:endParaRPr lang="en-US" dirty="0"/>
            </a:p>
          </p:txBody>
        </p:sp>
        <p:sp>
          <p:nvSpPr>
            <p:cNvPr id="17426" name="Oval 16"/>
            <p:cNvSpPr>
              <a:spLocks noChangeArrowheads="1"/>
            </p:cNvSpPr>
            <p:nvPr/>
          </p:nvSpPr>
          <p:spPr bwMode="auto">
            <a:xfrm>
              <a:off x="2478088" y="3557588"/>
              <a:ext cx="42862" cy="4445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rgbClr val="0072AA"/>
                </a:buClr>
                <a:buFont typeface="Wingdings" charset="2"/>
                <a:buChar char="§"/>
              </a:pPr>
              <a:endParaRPr lang="en-US" dirty="0"/>
            </a:p>
          </p:txBody>
        </p:sp>
        <p:sp>
          <p:nvSpPr>
            <p:cNvPr id="17427" name="Oval 17"/>
            <p:cNvSpPr>
              <a:spLocks noChangeArrowheads="1"/>
            </p:cNvSpPr>
            <p:nvPr/>
          </p:nvSpPr>
          <p:spPr bwMode="auto">
            <a:xfrm>
              <a:off x="2370138" y="3722688"/>
              <a:ext cx="42862" cy="4445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rgbClr val="0072AA"/>
                </a:buClr>
                <a:buFont typeface="Wingdings" charset="2"/>
                <a:buChar char="§"/>
              </a:pPr>
              <a:endParaRPr lang="en-US" dirty="0"/>
            </a:p>
          </p:txBody>
        </p:sp>
        <p:sp>
          <p:nvSpPr>
            <p:cNvPr id="17428" name="Oval 18"/>
            <p:cNvSpPr>
              <a:spLocks noChangeArrowheads="1"/>
            </p:cNvSpPr>
            <p:nvPr/>
          </p:nvSpPr>
          <p:spPr bwMode="auto">
            <a:xfrm>
              <a:off x="2293938" y="3579813"/>
              <a:ext cx="42862" cy="4445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rgbClr val="0072AA"/>
                </a:buClr>
                <a:buFont typeface="Wingdings" charset="2"/>
                <a:buChar char="§"/>
              </a:pPr>
              <a:endParaRPr lang="en-US" dirty="0"/>
            </a:p>
          </p:txBody>
        </p:sp>
        <p:sp>
          <p:nvSpPr>
            <p:cNvPr id="17429" name="Oval 19"/>
            <p:cNvSpPr>
              <a:spLocks noChangeArrowheads="1"/>
            </p:cNvSpPr>
            <p:nvPr/>
          </p:nvSpPr>
          <p:spPr bwMode="auto">
            <a:xfrm>
              <a:off x="2471738" y="3433763"/>
              <a:ext cx="42862" cy="4445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rgbClr val="0072AA"/>
                </a:buClr>
                <a:buFont typeface="Wingdings" charset="2"/>
                <a:buChar char="§"/>
              </a:pPr>
              <a:endParaRPr lang="en-US" dirty="0"/>
            </a:p>
          </p:txBody>
        </p:sp>
        <p:sp>
          <p:nvSpPr>
            <p:cNvPr id="17430" name="Oval 20"/>
            <p:cNvSpPr>
              <a:spLocks noChangeArrowheads="1"/>
            </p:cNvSpPr>
            <p:nvPr/>
          </p:nvSpPr>
          <p:spPr bwMode="auto">
            <a:xfrm>
              <a:off x="2401888" y="3421063"/>
              <a:ext cx="42862" cy="4445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rgbClr val="0072AA"/>
                </a:buClr>
                <a:buFont typeface="Wingdings" charset="2"/>
                <a:buChar char="§"/>
              </a:pPr>
              <a:endParaRPr lang="en-US" dirty="0"/>
            </a:p>
          </p:txBody>
        </p:sp>
        <p:sp>
          <p:nvSpPr>
            <p:cNvPr id="17431" name="Oval 21"/>
            <p:cNvSpPr>
              <a:spLocks noChangeArrowheads="1"/>
            </p:cNvSpPr>
            <p:nvPr/>
          </p:nvSpPr>
          <p:spPr bwMode="auto">
            <a:xfrm>
              <a:off x="2420938" y="3582988"/>
              <a:ext cx="42862" cy="4445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rgbClr val="0072AA"/>
                </a:buClr>
                <a:buFont typeface="Wingdings" charset="2"/>
                <a:buChar char="§"/>
              </a:pPr>
              <a:endParaRPr lang="en-US" dirty="0"/>
            </a:p>
          </p:txBody>
        </p:sp>
        <p:sp>
          <p:nvSpPr>
            <p:cNvPr id="17432" name="Oval 22"/>
            <p:cNvSpPr>
              <a:spLocks noChangeArrowheads="1"/>
            </p:cNvSpPr>
            <p:nvPr/>
          </p:nvSpPr>
          <p:spPr bwMode="auto">
            <a:xfrm>
              <a:off x="2528888" y="3389313"/>
              <a:ext cx="42862" cy="4445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rgbClr val="0072AA"/>
                </a:buClr>
                <a:buFont typeface="Wingdings" charset="2"/>
                <a:buChar char="§"/>
              </a:pPr>
              <a:endParaRPr lang="en-US" dirty="0"/>
            </a:p>
          </p:txBody>
        </p:sp>
        <p:sp>
          <p:nvSpPr>
            <p:cNvPr id="17433" name="Oval 23"/>
            <p:cNvSpPr>
              <a:spLocks noChangeArrowheads="1"/>
            </p:cNvSpPr>
            <p:nvPr/>
          </p:nvSpPr>
          <p:spPr bwMode="auto">
            <a:xfrm>
              <a:off x="4232275" y="3230563"/>
              <a:ext cx="42863" cy="4445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rgbClr val="0072AA"/>
                </a:buClr>
                <a:buFont typeface="Wingdings" charset="2"/>
                <a:buChar char="§"/>
              </a:pPr>
              <a:endParaRPr lang="en-US" dirty="0"/>
            </a:p>
          </p:txBody>
        </p:sp>
        <p:sp>
          <p:nvSpPr>
            <p:cNvPr id="17434" name="Oval 24"/>
            <p:cNvSpPr>
              <a:spLocks noChangeArrowheads="1"/>
            </p:cNvSpPr>
            <p:nvPr/>
          </p:nvSpPr>
          <p:spPr bwMode="auto">
            <a:xfrm>
              <a:off x="4208463" y="3221038"/>
              <a:ext cx="42862" cy="4445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rgbClr val="0072AA"/>
                </a:buClr>
                <a:buFont typeface="Wingdings" charset="2"/>
                <a:buChar char="§"/>
              </a:pPr>
              <a:endParaRPr lang="en-US" dirty="0"/>
            </a:p>
          </p:txBody>
        </p:sp>
        <p:sp>
          <p:nvSpPr>
            <p:cNvPr id="17435" name="Oval 25"/>
            <p:cNvSpPr>
              <a:spLocks noChangeArrowheads="1"/>
            </p:cNvSpPr>
            <p:nvPr/>
          </p:nvSpPr>
          <p:spPr bwMode="auto">
            <a:xfrm>
              <a:off x="4260850" y="3201988"/>
              <a:ext cx="42863" cy="4445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rgbClr val="0072AA"/>
                </a:buClr>
                <a:buFont typeface="Wingdings" charset="2"/>
                <a:buChar char="§"/>
              </a:pPr>
              <a:endParaRPr lang="en-US" dirty="0"/>
            </a:p>
          </p:txBody>
        </p:sp>
        <p:sp>
          <p:nvSpPr>
            <p:cNvPr id="17436" name="Oval 26"/>
            <p:cNvSpPr>
              <a:spLocks noChangeArrowheads="1"/>
            </p:cNvSpPr>
            <p:nvPr/>
          </p:nvSpPr>
          <p:spPr bwMode="auto">
            <a:xfrm>
              <a:off x="4162425" y="3082925"/>
              <a:ext cx="42863" cy="4445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rgbClr val="0072AA"/>
                </a:buClr>
                <a:buFont typeface="Wingdings" charset="2"/>
                <a:buChar char="§"/>
              </a:pPr>
              <a:endParaRPr lang="en-US" dirty="0"/>
            </a:p>
          </p:txBody>
        </p:sp>
        <p:sp>
          <p:nvSpPr>
            <p:cNvPr id="17437" name="Oval 27"/>
            <p:cNvSpPr>
              <a:spLocks noChangeArrowheads="1"/>
            </p:cNvSpPr>
            <p:nvPr/>
          </p:nvSpPr>
          <p:spPr bwMode="auto">
            <a:xfrm>
              <a:off x="4283075" y="3338513"/>
              <a:ext cx="42863" cy="4445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rgbClr val="0072AA"/>
                </a:buClr>
                <a:buFont typeface="Wingdings" charset="2"/>
                <a:buChar char="§"/>
              </a:pPr>
              <a:endParaRPr lang="en-US" dirty="0"/>
            </a:p>
          </p:txBody>
        </p:sp>
        <p:sp>
          <p:nvSpPr>
            <p:cNvPr id="17438" name="Oval 28"/>
            <p:cNvSpPr>
              <a:spLocks noChangeArrowheads="1"/>
            </p:cNvSpPr>
            <p:nvPr/>
          </p:nvSpPr>
          <p:spPr bwMode="auto">
            <a:xfrm>
              <a:off x="4478338" y="3352800"/>
              <a:ext cx="42862" cy="4445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rgbClr val="0072AA"/>
                </a:buClr>
                <a:buFont typeface="Wingdings" charset="2"/>
                <a:buChar char="§"/>
              </a:pPr>
              <a:endParaRPr lang="en-US" dirty="0"/>
            </a:p>
          </p:txBody>
        </p:sp>
        <p:sp>
          <p:nvSpPr>
            <p:cNvPr id="17439" name="Oval 29"/>
            <p:cNvSpPr>
              <a:spLocks noChangeArrowheads="1"/>
            </p:cNvSpPr>
            <p:nvPr/>
          </p:nvSpPr>
          <p:spPr bwMode="auto">
            <a:xfrm>
              <a:off x="4387850" y="3198813"/>
              <a:ext cx="42863" cy="4445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rgbClr val="0072AA"/>
                </a:buClr>
                <a:buFont typeface="Wingdings" charset="2"/>
                <a:buChar char="§"/>
              </a:pPr>
              <a:endParaRPr lang="en-US" dirty="0"/>
            </a:p>
          </p:txBody>
        </p:sp>
        <p:sp>
          <p:nvSpPr>
            <p:cNvPr id="17440" name="Oval 30"/>
            <p:cNvSpPr>
              <a:spLocks noChangeArrowheads="1"/>
            </p:cNvSpPr>
            <p:nvPr/>
          </p:nvSpPr>
          <p:spPr bwMode="auto">
            <a:xfrm>
              <a:off x="4492625" y="3228975"/>
              <a:ext cx="42863" cy="4445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rgbClr val="0072AA"/>
                </a:buClr>
                <a:buFont typeface="Wingdings" charset="2"/>
                <a:buChar char="§"/>
              </a:pPr>
              <a:endParaRPr lang="en-US" dirty="0"/>
            </a:p>
          </p:txBody>
        </p:sp>
        <p:sp>
          <p:nvSpPr>
            <p:cNvPr id="17441" name="Oval 31"/>
            <p:cNvSpPr>
              <a:spLocks noChangeArrowheads="1"/>
            </p:cNvSpPr>
            <p:nvPr/>
          </p:nvSpPr>
          <p:spPr bwMode="auto">
            <a:xfrm>
              <a:off x="4464050" y="3262313"/>
              <a:ext cx="42863" cy="4445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rgbClr val="0072AA"/>
                </a:buClr>
                <a:buFont typeface="Wingdings" charset="2"/>
                <a:buChar char="§"/>
              </a:pPr>
              <a:endParaRPr lang="en-US" dirty="0"/>
            </a:p>
          </p:txBody>
        </p:sp>
        <p:sp>
          <p:nvSpPr>
            <p:cNvPr id="17442" name="Oval 32"/>
            <p:cNvSpPr>
              <a:spLocks noChangeArrowheads="1"/>
            </p:cNvSpPr>
            <p:nvPr/>
          </p:nvSpPr>
          <p:spPr bwMode="auto">
            <a:xfrm>
              <a:off x="4459288" y="3224213"/>
              <a:ext cx="42862" cy="4445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rgbClr val="0072AA"/>
                </a:buClr>
                <a:buFont typeface="Wingdings" charset="2"/>
                <a:buChar char="§"/>
              </a:pPr>
              <a:endParaRPr lang="en-US" dirty="0"/>
            </a:p>
          </p:txBody>
        </p:sp>
        <p:sp>
          <p:nvSpPr>
            <p:cNvPr id="17443" name="Oval 33"/>
            <p:cNvSpPr>
              <a:spLocks noChangeArrowheads="1"/>
            </p:cNvSpPr>
            <p:nvPr/>
          </p:nvSpPr>
          <p:spPr bwMode="auto">
            <a:xfrm>
              <a:off x="4578350" y="3062288"/>
              <a:ext cx="42863" cy="4445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rgbClr val="0072AA"/>
                </a:buClr>
                <a:buFont typeface="Wingdings" charset="2"/>
                <a:buChar char="§"/>
              </a:pPr>
              <a:endParaRPr lang="en-US" dirty="0"/>
            </a:p>
          </p:txBody>
        </p:sp>
        <p:sp>
          <p:nvSpPr>
            <p:cNvPr id="17444" name="Oval 34"/>
            <p:cNvSpPr>
              <a:spLocks noChangeArrowheads="1"/>
            </p:cNvSpPr>
            <p:nvPr/>
          </p:nvSpPr>
          <p:spPr bwMode="auto">
            <a:xfrm>
              <a:off x="5578475" y="3998913"/>
              <a:ext cx="42863" cy="4445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rgbClr val="0072AA"/>
                </a:buClr>
                <a:buFont typeface="Wingdings" charset="2"/>
                <a:buChar char="§"/>
              </a:pPr>
              <a:endParaRPr lang="en-US" dirty="0"/>
            </a:p>
          </p:txBody>
        </p:sp>
        <p:sp>
          <p:nvSpPr>
            <p:cNvPr id="17445" name="Oval 35"/>
            <p:cNvSpPr>
              <a:spLocks noChangeArrowheads="1"/>
            </p:cNvSpPr>
            <p:nvPr/>
          </p:nvSpPr>
          <p:spPr bwMode="auto">
            <a:xfrm>
              <a:off x="4487863" y="3376613"/>
              <a:ext cx="42862" cy="4445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rgbClr val="0072AA"/>
                </a:buClr>
                <a:buFont typeface="Wingdings" charset="2"/>
                <a:buChar char="§"/>
              </a:pPr>
              <a:endParaRPr lang="en-US" dirty="0"/>
            </a:p>
          </p:txBody>
        </p:sp>
        <p:sp>
          <p:nvSpPr>
            <p:cNvPr id="17446" name="Oval 36"/>
            <p:cNvSpPr>
              <a:spLocks noChangeArrowheads="1"/>
            </p:cNvSpPr>
            <p:nvPr/>
          </p:nvSpPr>
          <p:spPr bwMode="auto">
            <a:xfrm>
              <a:off x="4540250" y="3352800"/>
              <a:ext cx="42863" cy="4445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rgbClr val="0072AA"/>
                </a:buClr>
                <a:buFont typeface="Wingdings" charset="2"/>
                <a:buChar char="§"/>
              </a:pPr>
              <a:endParaRPr lang="en-US" dirty="0"/>
            </a:p>
          </p:txBody>
        </p:sp>
        <p:sp>
          <p:nvSpPr>
            <p:cNvPr id="17447" name="Oval 37"/>
            <p:cNvSpPr>
              <a:spLocks noChangeArrowheads="1"/>
            </p:cNvSpPr>
            <p:nvPr/>
          </p:nvSpPr>
          <p:spPr bwMode="auto">
            <a:xfrm>
              <a:off x="7540625" y="3714750"/>
              <a:ext cx="42863" cy="4445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rgbClr val="0072AA"/>
                </a:buClr>
                <a:buFont typeface="Wingdings" charset="2"/>
                <a:buChar char="§"/>
              </a:pPr>
              <a:endParaRPr lang="en-US" dirty="0"/>
            </a:p>
          </p:txBody>
        </p:sp>
        <p:sp>
          <p:nvSpPr>
            <p:cNvPr id="17448" name="Oval 38"/>
            <p:cNvSpPr>
              <a:spLocks noChangeArrowheads="1"/>
            </p:cNvSpPr>
            <p:nvPr/>
          </p:nvSpPr>
          <p:spPr bwMode="auto">
            <a:xfrm>
              <a:off x="4545013" y="3309938"/>
              <a:ext cx="42862" cy="4445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rgbClr val="0072AA"/>
                </a:buClr>
                <a:buFont typeface="Wingdings" charset="2"/>
                <a:buChar char="§"/>
              </a:pPr>
              <a:endParaRPr lang="en-US" dirty="0"/>
            </a:p>
          </p:txBody>
        </p:sp>
        <p:sp>
          <p:nvSpPr>
            <p:cNvPr id="17449" name="Oval 39"/>
            <p:cNvSpPr>
              <a:spLocks noChangeArrowheads="1"/>
            </p:cNvSpPr>
            <p:nvPr/>
          </p:nvSpPr>
          <p:spPr bwMode="auto">
            <a:xfrm>
              <a:off x="4506913" y="3319463"/>
              <a:ext cx="42862" cy="4445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rgbClr val="0072AA"/>
                </a:buClr>
                <a:buFont typeface="Wingdings" charset="2"/>
                <a:buChar char="§"/>
              </a:pPr>
              <a:endParaRPr lang="en-US" dirty="0"/>
            </a:p>
          </p:txBody>
        </p:sp>
        <p:sp>
          <p:nvSpPr>
            <p:cNvPr id="17450" name="Oval 40"/>
            <p:cNvSpPr>
              <a:spLocks noChangeArrowheads="1"/>
            </p:cNvSpPr>
            <p:nvPr/>
          </p:nvSpPr>
          <p:spPr bwMode="auto">
            <a:xfrm>
              <a:off x="7729538" y="5562600"/>
              <a:ext cx="42862" cy="4445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rgbClr val="0072AA"/>
                </a:buClr>
                <a:buFont typeface="Wingdings" charset="2"/>
                <a:buChar char="§"/>
              </a:pPr>
              <a:endParaRPr lang="en-US" dirty="0"/>
            </a:p>
          </p:txBody>
        </p:sp>
        <p:sp>
          <p:nvSpPr>
            <p:cNvPr id="17451" name="Oval 41"/>
            <p:cNvSpPr>
              <a:spLocks noChangeArrowheads="1"/>
            </p:cNvSpPr>
            <p:nvPr/>
          </p:nvSpPr>
          <p:spPr bwMode="auto">
            <a:xfrm>
              <a:off x="7815263" y="5526088"/>
              <a:ext cx="42862" cy="4445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rgbClr val="0072AA"/>
                </a:buClr>
                <a:buFont typeface="Wingdings" charset="2"/>
                <a:buChar char="§"/>
              </a:pPr>
              <a:endParaRPr lang="en-US" dirty="0"/>
            </a:p>
          </p:txBody>
        </p:sp>
        <p:sp>
          <p:nvSpPr>
            <p:cNvPr id="17452" name="Oval 42"/>
            <p:cNvSpPr>
              <a:spLocks noChangeArrowheads="1"/>
            </p:cNvSpPr>
            <p:nvPr/>
          </p:nvSpPr>
          <p:spPr bwMode="auto">
            <a:xfrm>
              <a:off x="6638925" y="4410075"/>
              <a:ext cx="42863" cy="4445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rgbClr val="0072AA"/>
                </a:buClr>
                <a:buFont typeface="Wingdings" charset="2"/>
                <a:buChar char="§"/>
              </a:pPr>
              <a:endParaRPr lang="en-US" dirty="0"/>
            </a:p>
          </p:txBody>
        </p:sp>
        <p:sp>
          <p:nvSpPr>
            <p:cNvPr id="17453" name="Oval 43"/>
            <p:cNvSpPr>
              <a:spLocks noChangeArrowheads="1"/>
            </p:cNvSpPr>
            <p:nvPr/>
          </p:nvSpPr>
          <p:spPr bwMode="auto">
            <a:xfrm>
              <a:off x="4213225" y="3608388"/>
              <a:ext cx="42863" cy="4445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rgbClr val="0072AA"/>
                </a:buClr>
                <a:buFont typeface="Wingdings" charset="2"/>
                <a:buChar char="§"/>
              </a:pPr>
              <a:endParaRPr lang="en-US" dirty="0"/>
            </a:p>
          </p:txBody>
        </p:sp>
        <p:sp>
          <p:nvSpPr>
            <p:cNvPr id="17454" name="Oval 44"/>
            <p:cNvSpPr>
              <a:spLocks noChangeArrowheads="1"/>
            </p:cNvSpPr>
            <p:nvPr/>
          </p:nvSpPr>
          <p:spPr bwMode="auto">
            <a:xfrm>
              <a:off x="4619625" y="3560763"/>
              <a:ext cx="42863" cy="4445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rgbClr val="0072AA"/>
                </a:buClr>
                <a:buFont typeface="Wingdings" charset="2"/>
                <a:buChar char="§"/>
              </a:pPr>
              <a:endParaRPr lang="en-US" dirty="0"/>
            </a:p>
          </p:txBody>
        </p:sp>
        <p:sp>
          <p:nvSpPr>
            <p:cNvPr id="17455" name="Oval 45"/>
            <p:cNvSpPr>
              <a:spLocks noChangeArrowheads="1"/>
            </p:cNvSpPr>
            <p:nvPr/>
          </p:nvSpPr>
          <p:spPr bwMode="auto">
            <a:xfrm>
              <a:off x="4565650" y="3535363"/>
              <a:ext cx="42863" cy="4445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rgbClr val="0072AA"/>
                </a:buClr>
                <a:buFont typeface="Wingdings" charset="2"/>
                <a:buChar char="§"/>
              </a:pPr>
              <a:endParaRPr lang="en-US" dirty="0"/>
            </a:p>
          </p:txBody>
        </p:sp>
        <p:sp>
          <p:nvSpPr>
            <p:cNvPr id="17456" name="Oval 46"/>
            <p:cNvSpPr>
              <a:spLocks noChangeArrowheads="1"/>
            </p:cNvSpPr>
            <p:nvPr/>
          </p:nvSpPr>
          <p:spPr bwMode="auto">
            <a:xfrm>
              <a:off x="4600575" y="3084513"/>
              <a:ext cx="42863" cy="4445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rgbClr val="0072AA"/>
                </a:buClr>
                <a:buFont typeface="Wingdings" charset="2"/>
                <a:buChar char="§"/>
              </a:pPr>
              <a:endParaRPr lang="en-US" dirty="0"/>
            </a:p>
          </p:txBody>
        </p:sp>
        <p:sp>
          <p:nvSpPr>
            <p:cNvPr id="17457" name="Oval 47"/>
            <p:cNvSpPr>
              <a:spLocks noChangeArrowheads="1"/>
            </p:cNvSpPr>
            <p:nvPr/>
          </p:nvSpPr>
          <p:spPr bwMode="auto">
            <a:xfrm>
              <a:off x="4613275" y="3243263"/>
              <a:ext cx="42863" cy="4445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rgbClr val="0072AA"/>
                </a:buClr>
                <a:buFont typeface="Wingdings" charset="2"/>
                <a:buChar char="§"/>
              </a:pPr>
              <a:endParaRPr lang="en-US" dirty="0"/>
            </a:p>
          </p:txBody>
        </p:sp>
        <p:sp>
          <p:nvSpPr>
            <p:cNvPr id="17458" name="Oval 48"/>
            <p:cNvSpPr>
              <a:spLocks noChangeArrowheads="1"/>
            </p:cNvSpPr>
            <p:nvPr/>
          </p:nvSpPr>
          <p:spPr bwMode="auto">
            <a:xfrm>
              <a:off x="4533900" y="3414713"/>
              <a:ext cx="42863" cy="4445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rgbClr val="0072AA"/>
                </a:buClr>
                <a:buFont typeface="Wingdings" charset="2"/>
                <a:buChar char="§"/>
              </a:pPr>
              <a:endParaRPr lang="en-US" dirty="0"/>
            </a:p>
          </p:txBody>
        </p:sp>
        <p:sp>
          <p:nvSpPr>
            <p:cNvPr id="17459" name="Oval 49"/>
            <p:cNvSpPr>
              <a:spLocks noChangeArrowheads="1"/>
            </p:cNvSpPr>
            <p:nvPr/>
          </p:nvSpPr>
          <p:spPr bwMode="auto">
            <a:xfrm>
              <a:off x="4562475" y="3414713"/>
              <a:ext cx="42863" cy="4445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rgbClr val="0072AA"/>
                </a:buClr>
                <a:buFont typeface="Wingdings" charset="2"/>
                <a:buChar char="§"/>
              </a:pPr>
              <a:endParaRPr lang="en-US" dirty="0"/>
            </a:p>
          </p:txBody>
        </p:sp>
        <p:sp>
          <p:nvSpPr>
            <p:cNvPr id="17460" name="Oval 50"/>
            <p:cNvSpPr>
              <a:spLocks noChangeArrowheads="1"/>
            </p:cNvSpPr>
            <p:nvPr/>
          </p:nvSpPr>
          <p:spPr bwMode="auto">
            <a:xfrm>
              <a:off x="4476750" y="3201988"/>
              <a:ext cx="42863" cy="4445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rgbClr val="0072AA"/>
                </a:buClr>
                <a:buFont typeface="Wingdings" charset="2"/>
                <a:buChar char="§"/>
              </a:pPr>
              <a:endParaRPr lang="en-US" dirty="0"/>
            </a:p>
          </p:txBody>
        </p:sp>
        <p:sp>
          <p:nvSpPr>
            <p:cNvPr id="17461" name="Oval 51"/>
            <p:cNvSpPr>
              <a:spLocks noChangeArrowheads="1"/>
            </p:cNvSpPr>
            <p:nvPr/>
          </p:nvSpPr>
          <p:spPr bwMode="auto">
            <a:xfrm>
              <a:off x="4530725" y="3211513"/>
              <a:ext cx="42863" cy="4445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rgbClr val="0072AA"/>
                </a:buClr>
                <a:buFont typeface="Wingdings" charset="2"/>
                <a:buChar char="§"/>
              </a:pPr>
              <a:endParaRPr lang="en-US" dirty="0"/>
            </a:p>
          </p:txBody>
        </p:sp>
        <p:sp>
          <p:nvSpPr>
            <p:cNvPr id="17462" name="Oval 52"/>
            <p:cNvSpPr>
              <a:spLocks noChangeArrowheads="1"/>
            </p:cNvSpPr>
            <p:nvPr/>
          </p:nvSpPr>
          <p:spPr bwMode="auto">
            <a:xfrm>
              <a:off x="4508500" y="3255963"/>
              <a:ext cx="42863" cy="4445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rgbClr val="0072AA"/>
                </a:buClr>
                <a:buFont typeface="Wingdings" charset="2"/>
                <a:buChar char="§"/>
              </a:pPr>
              <a:endParaRPr lang="en-US" dirty="0"/>
            </a:p>
          </p:txBody>
        </p:sp>
        <p:sp>
          <p:nvSpPr>
            <p:cNvPr id="17463" name="Oval 53"/>
            <p:cNvSpPr>
              <a:spLocks noChangeArrowheads="1"/>
            </p:cNvSpPr>
            <p:nvPr/>
          </p:nvSpPr>
          <p:spPr bwMode="auto">
            <a:xfrm>
              <a:off x="2436813" y="3525838"/>
              <a:ext cx="42862" cy="4445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rgbClr val="0072AA"/>
                </a:buClr>
                <a:buFont typeface="Wingdings" charset="2"/>
                <a:buChar char="§"/>
              </a:pPr>
              <a:endParaRPr lang="en-US" dirty="0"/>
            </a:p>
          </p:txBody>
        </p:sp>
        <p:sp>
          <p:nvSpPr>
            <p:cNvPr id="17464" name="Oval 54"/>
            <p:cNvSpPr>
              <a:spLocks noChangeArrowheads="1"/>
            </p:cNvSpPr>
            <p:nvPr/>
          </p:nvSpPr>
          <p:spPr bwMode="auto">
            <a:xfrm>
              <a:off x="2516188" y="3433763"/>
              <a:ext cx="42862" cy="4445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rgbClr val="0072AA"/>
                </a:buClr>
                <a:buFont typeface="Wingdings" charset="2"/>
                <a:buChar char="§"/>
              </a:pPr>
              <a:endParaRPr lang="en-US" dirty="0"/>
            </a:p>
          </p:txBody>
        </p:sp>
        <p:sp>
          <p:nvSpPr>
            <p:cNvPr id="17465" name="Oval 55"/>
            <p:cNvSpPr>
              <a:spLocks noChangeArrowheads="1"/>
            </p:cNvSpPr>
            <p:nvPr/>
          </p:nvSpPr>
          <p:spPr bwMode="auto">
            <a:xfrm>
              <a:off x="2490788" y="3389313"/>
              <a:ext cx="42862" cy="4445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rgbClr val="0072AA"/>
                </a:buClr>
                <a:buFont typeface="Wingdings" charset="2"/>
                <a:buChar char="§"/>
              </a:pPr>
              <a:endParaRPr lang="en-US" dirty="0"/>
            </a:p>
          </p:txBody>
        </p:sp>
        <p:sp>
          <p:nvSpPr>
            <p:cNvPr id="17466" name="Oval 56"/>
            <p:cNvSpPr>
              <a:spLocks noChangeArrowheads="1"/>
            </p:cNvSpPr>
            <p:nvPr/>
          </p:nvSpPr>
          <p:spPr bwMode="auto">
            <a:xfrm>
              <a:off x="7594600" y="3660775"/>
              <a:ext cx="42863" cy="4445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rgbClr val="0072AA"/>
                </a:buClr>
                <a:buFont typeface="Wingdings" charset="2"/>
                <a:buChar char="§"/>
              </a:pPr>
              <a:endParaRPr lang="en-US" dirty="0"/>
            </a:p>
          </p:txBody>
        </p:sp>
        <p:sp>
          <p:nvSpPr>
            <p:cNvPr id="22585" name="Line Callout 2 58"/>
            <p:cNvSpPr>
              <a:spLocks/>
            </p:cNvSpPr>
            <p:nvPr/>
          </p:nvSpPr>
          <p:spPr bwMode="auto">
            <a:xfrm>
              <a:off x="1125359" y="2401906"/>
              <a:ext cx="1815298" cy="557332"/>
            </a:xfrm>
            <a:prstGeom prst="borderCallout2">
              <a:avLst>
                <a:gd name="adj1" fmla="val 100722"/>
                <a:gd name="adj2" fmla="val 51856"/>
                <a:gd name="adj3" fmla="val 183199"/>
                <a:gd name="adj4" fmla="val 71417"/>
                <a:gd name="adj5" fmla="val 182759"/>
                <a:gd name="adj6" fmla="val 70898"/>
              </a:avLst>
            </a:prstGeom>
            <a:solidFill>
              <a:srgbClr val="FFC726"/>
            </a:solidFill>
            <a:ln>
              <a:solidFill>
                <a:schemeClr val="accent1">
                  <a:lumMod val="7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  <a:buClr>
                  <a:srgbClr val="0072AA"/>
                </a:buClr>
                <a:buFont typeface="Wingdings" charset="2"/>
                <a:buNone/>
                <a:defRPr/>
              </a:pPr>
              <a:r>
                <a:rPr lang="ru-RU" sz="1400" dirty="0" err="1" smtClean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ГлавШтаб</a:t>
              </a:r>
              <a:r>
                <a:rPr lang="ru-RU" sz="1400" dirty="0" smtClean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, </a:t>
              </a:r>
              <a:r>
                <a:rPr lang="ru-RU" sz="1400" dirty="0" err="1" smtClean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Ватерлоу</a:t>
              </a:r>
              <a:r>
                <a:rPr lang="ru-RU" sz="1400" dirty="0" smtClean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, Канада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</p:grpSp>
      <p:sp>
        <p:nvSpPr>
          <p:cNvPr id="17412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5A3187B-CB7B-8A4F-83D4-9A47EDD4CE2A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3068176" y="5590029"/>
            <a:ext cx="2883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Более 5 000 сотрудников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4" name="Line Callout 2 58"/>
          <p:cNvSpPr>
            <a:spLocks/>
          </p:cNvSpPr>
          <p:nvPr/>
        </p:nvSpPr>
        <p:spPr bwMode="auto">
          <a:xfrm>
            <a:off x="4352824" y="1889760"/>
            <a:ext cx="1666975" cy="695474"/>
          </a:xfrm>
          <a:prstGeom prst="borderCallout2">
            <a:avLst>
              <a:gd name="adj1" fmla="val 207972"/>
              <a:gd name="adj2" fmla="val 11927"/>
              <a:gd name="adj3" fmla="val 99782"/>
              <a:gd name="adj4" fmla="val 50809"/>
              <a:gd name="adj5" fmla="val 101328"/>
              <a:gd name="adj6" fmla="val 49646"/>
            </a:avLst>
          </a:prstGeom>
          <a:solidFill>
            <a:srgbClr val="FFC726"/>
          </a:soli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  <a:buClr>
                <a:srgbClr val="0072AA"/>
              </a:buClr>
              <a:buFont typeface="Wingdings" charset="2"/>
              <a:buNone/>
              <a:defRPr/>
            </a:pPr>
            <a:r>
              <a:rPr lang="ru-RU" sz="1400" dirty="0" err="1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ЕвроШтаб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, Мюнхен, Германия</a:t>
            </a:r>
            <a:endParaRPr lang="en-US" sz="14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5" name="Line Callout 2 58"/>
          <p:cNvSpPr>
            <a:spLocks/>
          </p:cNvSpPr>
          <p:nvPr/>
        </p:nvSpPr>
        <p:spPr bwMode="auto">
          <a:xfrm>
            <a:off x="5172396" y="4717408"/>
            <a:ext cx="1716083" cy="814712"/>
          </a:xfrm>
          <a:prstGeom prst="borderCallout2">
            <a:avLst>
              <a:gd name="adj1" fmla="val 89875"/>
              <a:gd name="adj2" fmla="val 150883"/>
              <a:gd name="adj3" fmla="val 46046"/>
              <a:gd name="adj4" fmla="val 101915"/>
              <a:gd name="adj5" fmla="val 90581"/>
              <a:gd name="adj6" fmla="val 152440"/>
            </a:avLst>
          </a:prstGeom>
          <a:solidFill>
            <a:srgbClr val="FFC726"/>
          </a:soli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  <a:buClr>
                <a:srgbClr val="0072AA"/>
              </a:buClr>
              <a:buFont typeface="Wingdings" charset="2"/>
              <a:buNone/>
              <a:defRPr/>
            </a:pPr>
            <a:r>
              <a:rPr lang="ru-RU" sz="1400" dirty="0" err="1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АзиаШтаб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, Сидней, Австралия</a:t>
            </a:r>
            <a:endParaRPr lang="en-US" sz="14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992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OPENTEXT MAIN IMAGE 201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51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ot-logo-201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496" y="725629"/>
            <a:ext cx="2321978" cy="353484"/>
          </a:xfrm>
          <a:prstGeom prst="rect">
            <a:avLst/>
          </a:prstGeom>
          <a:noFill/>
          <a:ln>
            <a:noFill/>
          </a:ln>
          <a:effectLst>
            <a:outerShdw rotWithShape="0">
              <a:schemeClr val="bg1">
                <a:alpha val="87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79496" y="1686708"/>
            <a:ext cx="3602944" cy="5171292"/>
            <a:chOff x="679496" y="1686708"/>
            <a:chExt cx="3153295" cy="4235162"/>
          </a:xfrm>
        </p:grpSpPr>
        <p:grpSp>
          <p:nvGrpSpPr>
            <p:cNvPr id="3" name="Group 2"/>
            <p:cNvGrpSpPr/>
            <p:nvPr/>
          </p:nvGrpSpPr>
          <p:grpSpPr>
            <a:xfrm>
              <a:off x="679496" y="1686708"/>
              <a:ext cx="3153295" cy="4235162"/>
              <a:chOff x="424850" y="1023912"/>
              <a:chExt cx="3153295" cy="4235162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424850" y="1023912"/>
                <a:ext cx="3153295" cy="4099506"/>
              </a:xfrm>
              <a:prstGeom prst="roundRect">
                <a:avLst>
                  <a:gd name="adj" fmla="val 5057"/>
                </a:avLst>
              </a:prstGeom>
              <a:solidFill>
                <a:schemeClr val="bg1">
                  <a:lumMod val="95000"/>
                  <a:alpha val="88000"/>
                </a:schemeClr>
              </a:solidFill>
              <a:ln w="3175" cmpd="sng">
                <a:solidFill>
                  <a:schemeClr val="bg2">
                    <a:lumMod val="20000"/>
                    <a:lumOff val="80000"/>
                  </a:schemeClr>
                </a:solidFill>
              </a:ln>
              <a:effec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</p:sp>
          <p:sp>
            <p:nvSpPr>
              <p:cNvPr id="16" name="Content Placeholder 1"/>
              <p:cNvSpPr txBox="1">
                <a:spLocks/>
              </p:cNvSpPr>
              <p:nvPr/>
            </p:nvSpPr>
            <p:spPr bwMode="auto">
              <a:xfrm>
                <a:off x="536675" y="1328424"/>
                <a:ext cx="3010870" cy="3930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69875" indent="-269875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charset="2"/>
                  <a:buChar char="§"/>
                  <a:defRPr sz="2400" kern="1200">
                    <a:solidFill>
                      <a:srgbClr val="404040"/>
                    </a:solidFill>
                    <a:latin typeface="Arial"/>
                    <a:ea typeface="ＭＳ Ｐゴシック" pitchFamily="35" charset="-128"/>
                    <a:cs typeface="Arial"/>
                  </a:defRPr>
                </a:lvl1pPr>
                <a:lvl2pPr marL="574675" indent="-269875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charset="2"/>
                  <a:buChar char="§"/>
                  <a:defRPr sz="2000" kern="1200">
                    <a:solidFill>
                      <a:srgbClr val="404040"/>
                    </a:solidFill>
                    <a:latin typeface="Arial"/>
                    <a:ea typeface="ＭＳ Ｐゴシック" pitchFamily="35" charset="-128"/>
                    <a:cs typeface="Arial"/>
                  </a:defRPr>
                </a:lvl2pPr>
                <a:lvl3pPr marL="881063" indent="-269875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charset="2"/>
                  <a:buChar char="§"/>
                  <a:defRPr sz="2000" kern="1200">
                    <a:solidFill>
                      <a:srgbClr val="404040"/>
                    </a:solidFill>
                    <a:latin typeface="Arial"/>
                    <a:ea typeface="ＭＳ Ｐゴシック" pitchFamily="35" charset="-128"/>
                    <a:cs typeface="Arial"/>
                  </a:defRPr>
                </a:lvl3pPr>
                <a:lvl4pPr marL="1187450" indent="-269875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charset="2"/>
                  <a:buChar char="§"/>
                  <a:defRPr kern="1200">
                    <a:solidFill>
                      <a:srgbClr val="595959"/>
                    </a:solidFill>
                    <a:latin typeface="Arial"/>
                    <a:ea typeface="ＭＳ Ｐゴシック" pitchFamily="35" charset="-128"/>
                    <a:cs typeface="Arial"/>
                  </a:defRPr>
                </a:lvl4pPr>
                <a:lvl5pPr marL="1493838" indent="-269875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charset="2"/>
                  <a:buChar char="§"/>
                  <a:defRPr kern="1200">
                    <a:solidFill>
                      <a:srgbClr val="595959"/>
                    </a:solidFill>
                    <a:latin typeface="Arial"/>
                    <a:ea typeface="ＭＳ Ｐゴシック" pitchFamily="35" charset="-128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 charset="2"/>
                  <a:buNone/>
                </a:pPr>
                <a:endParaRPr lang="en-US" sz="1900" dirty="0" smtClean="0"/>
              </a:p>
              <a:p>
                <a:pPr marL="0" indent="0">
                  <a:buNone/>
                </a:pPr>
                <a:r>
                  <a:rPr lang="en-US" sz="1900" b="1" dirty="0" smtClean="0"/>
                  <a:t>$1b+ </a:t>
                </a:r>
                <a:r>
                  <a:rPr lang="ru-RU" sz="1900" dirty="0" smtClean="0"/>
                  <a:t>Оборот</a:t>
                </a:r>
                <a:endParaRPr lang="en-US" sz="1900" dirty="0" smtClean="0"/>
              </a:p>
              <a:p>
                <a:pPr marL="0" indent="0">
                  <a:buNone/>
                </a:pPr>
                <a:r>
                  <a:rPr lang="en-US" sz="1900" b="1" dirty="0" smtClean="0"/>
                  <a:t>100+</a:t>
                </a:r>
                <a:r>
                  <a:rPr lang="en-US" sz="1900" dirty="0" smtClean="0"/>
                  <a:t> </a:t>
                </a:r>
                <a:r>
                  <a:rPr lang="ru-RU" sz="1900" dirty="0" smtClean="0"/>
                  <a:t>Млн. Пользователей</a:t>
                </a:r>
                <a:endParaRPr lang="en-US" sz="1900" dirty="0" smtClean="0"/>
              </a:p>
              <a:p>
                <a:pPr marL="0" indent="0">
                  <a:buNone/>
                </a:pPr>
                <a:r>
                  <a:rPr lang="en-US" sz="1900" b="1" dirty="0"/>
                  <a:t>#</a:t>
                </a:r>
                <a:r>
                  <a:rPr lang="en-US" sz="1900" b="1" dirty="0" smtClean="0"/>
                  <a:t>1</a:t>
                </a:r>
                <a:r>
                  <a:rPr lang="en-US" sz="1900" dirty="0" smtClean="0"/>
                  <a:t> </a:t>
                </a:r>
                <a:r>
                  <a:rPr lang="ru-RU" sz="1900" dirty="0" smtClean="0"/>
                  <a:t>в</a:t>
                </a:r>
                <a:r>
                  <a:rPr lang="en-US" sz="1900" dirty="0" smtClean="0"/>
                  <a:t> ECM</a:t>
                </a:r>
              </a:p>
              <a:p>
                <a:pPr marL="0" indent="0">
                  <a:buNone/>
                </a:pPr>
                <a:r>
                  <a:rPr lang="en-US" sz="1900" b="1" dirty="0" smtClean="0"/>
                  <a:t>~5,000 </a:t>
                </a:r>
                <a:r>
                  <a:rPr lang="ru-RU" sz="1900" dirty="0" smtClean="0"/>
                  <a:t>Сотрудников</a:t>
                </a:r>
                <a:endParaRPr lang="en-US" sz="1900" dirty="0" smtClean="0"/>
              </a:p>
              <a:p>
                <a:pPr marL="0" indent="0">
                  <a:buNone/>
                </a:pPr>
                <a:r>
                  <a:rPr lang="en-US" sz="1900" b="1" dirty="0" smtClean="0"/>
                  <a:t>$1b	</a:t>
                </a:r>
                <a:r>
                  <a:rPr lang="ru-RU" sz="1900" dirty="0" smtClean="0"/>
                  <a:t>Инвестиции в НИОКР</a:t>
                </a:r>
                <a:endParaRPr lang="en-US" sz="1900" dirty="0" smtClean="0"/>
              </a:p>
              <a:p>
                <a:pPr marL="0" indent="0">
                  <a:buNone/>
                </a:pPr>
                <a:r>
                  <a:rPr lang="en-US" sz="1900" b="1" dirty="0" smtClean="0"/>
                  <a:t>20</a:t>
                </a:r>
                <a:r>
                  <a:rPr lang="en-US" sz="1900" dirty="0"/>
                  <a:t> </a:t>
                </a:r>
                <a:r>
                  <a:rPr lang="ru-RU" sz="1900" dirty="0" smtClean="0"/>
                  <a:t>Лет инноваций</a:t>
                </a:r>
                <a:endParaRPr lang="en-US" sz="1900" dirty="0" smtClean="0"/>
              </a:p>
              <a:p>
                <a:pPr marL="0" indent="0">
                  <a:buNone/>
                </a:pPr>
                <a:r>
                  <a:rPr lang="en-US" sz="1900" b="1" dirty="0" smtClean="0"/>
                  <a:t>31</a:t>
                </a:r>
                <a:r>
                  <a:rPr lang="en-US" sz="1900" dirty="0" smtClean="0"/>
                  <a:t> </a:t>
                </a:r>
                <a:r>
                  <a:rPr lang="ru-RU" sz="1900" dirty="0" smtClean="0"/>
                  <a:t>Офис в разных странах</a:t>
                </a:r>
                <a:r>
                  <a:rPr lang="en-US" sz="1900" dirty="0" smtClean="0"/>
                  <a:t/>
                </a:r>
                <a:br>
                  <a:rPr lang="en-US" sz="1900" dirty="0" smtClean="0"/>
                </a:br>
                <a:r>
                  <a:rPr lang="en-US" sz="1900" b="1" dirty="0" smtClean="0"/>
                  <a:t>114</a:t>
                </a:r>
                <a:r>
                  <a:rPr lang="en-US" sz="1900" dirty="0" smtClean="0"/>
                  <a:t> </a:t>
                </a:r>
                <a:r>
                  <a:rPr lang="ru-RU" sz="1900" dirty="0" smtClean="0"/>
                  <a:t>Стран обслуживаются</a:t>
                </a:r>
                <a:endParaRPr lang="en-US" sz="1900" dirty="0" smtClean="0"/>
              </a:p>
              <a:p>
                <a:pPr marL="0" indent="0">
                  <a:buNone/>
                </a:pPr>
                <a:r>
                  <a:rPr lang="ru-RU" sz="1900" dirty="0" smtClean="0"/>
                  <a:t>Выставлен на биржи</a:t>
                </a:r>
                <a:r>
                  <a:rPr lang="en-US" sz="1900" dirty="0" smtClean="0"/>
                  <a:t/>
                </a:r>
                <a:br>
                  <a:rPr lang="en-US" sz="1900" dirty="0" smtClean="0"/>
                </a:br>
                <a:r>
                  <a:rPr lang="en-US" sz="1100" dirty="0" smtClean="0"/>
                  <a:t>(NASDAQ: OTEX, TSX:  OTC.TO)</a:t>
                </a:r>
                <a:endParaRPr lang="en-US" sz="1100" dirty="0"/>
              </a:p>
            </p:txBody>
          </p:sp>
        </p:grpSp>
        <p:sp>
          <p:nvSpPr>
            <p:cNvPr id="19" name="Title 2"/>
            <p:cNvSpPr txBox="1">
              <a:spLocks/>
            </p:cNvSpPr>
            <p:nvPr/>
          </p:nvSpPr>
          <p:spPr bwMode="auto">
            <a:xfrm>
              <a:off x="810418" y="1815369"/>
              <a:ext cx="2978125" cy="509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rgbClr val="0072AA"/>
                  </a:solidFill>
                  <a:latin typeface="Arial"/>
                  <a:ea typeface="ＭＳ Ｐゴシック" pitchFamily="35" charset="-128"/>
                  <a:cs typeface="Arial"/>
                </a:defRPr>
              </a:lvl1pPr>
              <a:lvl2pPr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72AA"/>
                  </a:solidFill>
                  <a:latin typeface="Arial" charset="0"/>
                  <a:ea typeface="ＭＳ Ｐゴシック" pitchFamily="35" charset="-128"/>
                  <a:cs typeface="ＭＳ Ｐゴシック" pitchFamily="35" charset="-128"/>
                </a:defRPr>
              </a:lvl2pPr>
              <a:lvl3pPr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72AA"/>
                  </a:solidFill>
                  <a:latin typeface="Arial" charset="0"/>
                  <a:ea typeface="ＭＳ Ｐゴシック" pitchFamily="35" charset="-128"/>
                  <a:cs typeface="ＭＳ Ｐゴシック" pitchFamily="35" charset="-128"/>
                </a:defRPr>
              </a:lvl3pPr>
              <a:lvl4pPr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72AA"/>
                  </a:solidFill>
                  <a:latin typeface="Arial" charset="0"/>
                  <a:ea typeface="ＭＳ Ｐゴシック" pitchFamily="35" charset="-128"/>
                  <a:cs typeface="ＭＳ Ｐゴシック" pitchFamily="35" charset="-128"/>
                </a:defRPr>
              </a:lvl4pPr>
              <a:lvl5pPr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72AA"/>
                  </a:solidFill>
                  <a:latin typeface="Arial" charset="0"/>
                  <a:ea typeface="ＭＳ Ｐゴシック" pitchFamily="35" charset="-128"/>
                  <a:cs typeface="ＭＳ Ｐゴシック" pitchFamily="35" charset="-128"/>
                </a:defRPr>
              </a:lvl5pPr>
              <a:lvl6pPr marL="457200"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-107" charset="0"/>
                  <a:ea typeface="ＭＳ Ｐゴシック" pitchFamily="35" charset="-128"/>
                  <a:cs typeface="ＭＳ Ｐゴシック" pitchFamily="35" charset="-128"/>
                </a:defRPr>
              </a:lvl6pPr>
              <a:lvl7pPr marL="914400"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-107" charset="0"/>
                  <a:ea typeface="ＭＳ Ｐゴシック" pitchFamily="35" charset="-128"/>
                  <a:cs typeface="ＭＳ Ｐゴシック" pitchFamily="35" charset="-128"/>
                </a:defRPr>
              </a:lvl7pPr>
              <a:lvl8pPr marL="1371600"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-107" charset="0"/>
                  <a:ea typeface="ＭＳ Ｐゴシック" pitchFamily="35" charset="-128"/>
                  <a:cs typeface="ＭＳ Ｐゴシック" pitchFamily="35" charset="-128"/>
                </a:defRPr>
              </a:lvl8pPr>
              <a:lvl9pPr marL="1828800"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-107" charset="0"/>
                  <a:ea typeface="ＭＳ Ｐゴシック" pitchFamily="35" charset="-128"/>
                  <a:cs typeface="ＭＳ Ｐゴシック" pitchFamily="35" charset="-128"/>
                </a:defRPr>
              </a:lvl9pPr>
            </a:lstStyle>
            <a:p>
              <a:r>
                <a:rPr lang="ru-RU" sz="2400" dirty="0" smtClean="0"/>
                <a:t>В Цифрах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4959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Доля рынка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70283509"/>
              </p:ext>
            </p:extLst>
          </p:nvPr>
        </p:nvGraphicFramePr>
        <p:xfrm>
          <a:off x="0" y="881698"/>
          <a:ext cx="9144000" cy="5351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1281" y="6046788"/>
            <a:ext cx="889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SzPct val="100000"/>
            </a:pPr>
            <a:endParaRPr lang="en-US" sz="1200" dirty="0">
              <a:solidFill>
                <a:srgbClr val="0072AA"/>
              </a:solidFill>
              <a:cs typeface="Arial" pitchFamily="34" charset="0"/>
              <a:sym typeface="Arial" pitchFamily="34" charset="0"/>
            </a:endParaRPr>
          </a:p>
          <a:p>
            <a:pPr algn="ctr">
              <a:buSzPct val="100000"/>
            </a:pPr>
            <a:r>
              <a:rPr lang="en-US" sz="1200" dirty="0" err="1">
                <a:solidFill>
                  <a:srgbClr val="0072AA"/>
                </a:solidFill>
                <a:cs typeface="Arial" pitchFamily="34" charset="0"/>
                <a:sym typeface="Arial" pitchFamily="34" charset="0"/>
              </a:rPr>
              <a:t>Анализ</a:t>
            </a:r>
            <a:r>
              <a:rPr lang="en-US" sz="1200" dirty="0">
                <a:solidFill>
                  <a:srgbClr val="0072AA"/>
                </a:solidFill>
                <a:cs typeface="Arial" pitchFamily="34" charset="0"/>
                <a:sym typeface="Arial" pitchFamily="34" charset="0"/>
              </a:rPr>
              <a:t> </a:t>
            </a:r>
            <a:r>
              <a:rPr lang="en-US" sz="1200" dirty="0" err="1">
                <a:solidFill>
                  <a:srgbClr val="0072AA"/>
                </a:solidFill>
                <a:cs typeface="Arial" pitchFamily="34" charset="0"/>
                <a:sym typeface="Arial" pitchFamily="34" charset="0"/>
              </a:rPr>
              <a:t>доли</a:t>
            </a:r>
            <a:r>
              <a:rPr lang="en-US" sz="1200" dirty="0">
                <a:solidFill>
                  <a:srgbClr val="0072AA"/>
                </a:solidFill>
                <a:cs typeface="Arial" pitchFamily="34" charset="0"/>
                <a:sym typeface="Arial" pitchFamily="34" charset="0"/>
              </a:rPr>
              <a:t> </a:t>
            </a:r>
            <a:r>
              <a:rPr lang="en-US" sz="1200" dirty="0" err="1">
                <a:solidFill>
                  <a:srgbClr val="0072AA"/>
                </a:solidFill>
                <a:cs typeface="Arial" pitchFamily="34" charset="0"/>
                <a:sym typeface="Arial" pitchFamily="34" charset="0"/>
              </a:rPr>
              <a:t>рынка</a:t>
            </a:r>
            <a:r>
              <a:rPr lang="en-US" sz="1200" dirty="0">
                <a:solidFill>
                  <a:srgbClr val="0072AA"/>
                </a:solidFill>
                <a:cs typeface="Arial" pitchFamily="34" charset="0"/>
                <a:sym typeface="Arial" pitchFamily="34" charset="0"/>
              </a:rPr>
              <a:t>: </a:t>
            </a:r>
            <a:r>
              <a:rPr lang="ru-RU" sz="1200" dirty="0">
                <a:solidFill>
                  <a:srgbClr val="0072AA"/>
                </a:solidFill>
                <a:cs typeface="Arial" pitchFamily="34" charset="0"/>
                <a:sym typeface="Arial" pitchFamily="34" charset="0"/>
              </a:rPr>
              <a:t>п</a:t>
            </a:r>
            <a:r>
              <a:rPr lang="en-US" sz="1200" dirty="0" err="1">
                <a:solidFill>
                  <a:srgbClr val="0072AA"/>
                </a:solidFill>
                <a:cs typeface="Arial" pitchFamily="34" charset="0"/>
                <a:sym typeface="Arial" pitchFamily="34" charset="0"/>
              </a:rPr>
              <a:t>рограммное</a:t>
            </a:r>
            <a:r>
              <a:rPr lang="en-US" sz="1200" dirty="0">
                <a:solidFill>
                  <a:srgbClr val="0072AA"/>
                </a:solidFill>
                <a:cs typeface="Arial" pitchFamily="34" charset="0"/>
                <a:sym typeface="Arial" pitchFamily="34" charset="0"/>
              </a:rPr>
              <a:t> </a:t>
            </a:r>
            <a:r>
              <a:rPr lang="en-US" sz="1200" dirty="0" err="1">
                <a:solidFill>
                  <a:srgbClr val="0072AA"/>
                </a:solidFill>
                <a:cs typeface="Arial" pitchFamily="34" charset="0"/>
                <a:sym typeface="Arial" pitchFamily="34" charset="0"/>
              </a:rPr>
              <a:t>обеспечение</a:t>
            </a:r>
            <a:r>
              <a:rPr lang="en-US" sz="1200" dirty="0">
                <a:solidFill>
                  <a:srgbClr val="0072AA"/>
                </a:solidFill>
                <a:cs typeface="Arial" pitchFamily="34" charset="0"/>
                <a:sym typeface="Arial" pitchFamily="34" charset="0"/>
              </a:rPr>
              <a:t> </a:t>
            </a:r>
            <a:r>
              <a:rPr lang="en-US" sz="1200" dirty="0" err="1">
                <a:solidFill>
                  <a:srgbClr val="0072AA"/>
                </a:solidFill>
                <a:cs typeface="Arial" pitchFamily="34" charset="0"/>
                <a:sym typeface="Arial" pitchFamily="34" charset="0"/>
              </a:rPr>
              <a:t>по</a:t>
            </a:r>
            <a:r>
              <a:rPr lang="en-US" sz="1200" dirty="0">
                <a:solidFill>
                  <a:srgbClr val="0072AA"/>
                </a:solidFill>
                <a:cs typeface="Arial" pitchFamily="34" charset="0"/>
                <a:sym typeface="Arial" pitchFamily="34" charset="0"/>
              </a:rPr>
              <a:t> </a:t>
            </a:r>
            <a:r>
              <a:rPr lang="en-US" sz="1200" dirty="0" err="1">
                <a:solidFill>
                  <a:srgbClr val="0072AA"/>
                </a:solidFill>
                <a:cs typeface="Arial" pitchFamily="34" charset="0"/>
                <a:sym typeface="Arial" pitchFamily="34" charset="0"/>
              </a:rPr>
              <a:t>управлению</a:t>
            </a:r>
            <a:r>
              <a:rPr lang="en-US" sz="1200" dirty="0">
                <a:solidFill>
                  <a:srgbClr val="0072AA"/>
                </a:solidFill>
                <a:cs typeface="Arial" pitchFamily="34" charset="0"/>
                <a:sym typeface="Arial" pitchFamily="34" charset="0"/>
              </a:rPr>
              <a:t> </a:t>
            </a:r>
            <a:r>
              <a:rPr lang="en-US" sz="1200" dirty="0" err="1">
                <a:solidFill>
                  <a:srgbClr val="0072AA"/>
                </a:solidFill>
                <a:cs typeface="Arial" pitchFamily="34" charset="0"/>
                <a:sym typeface="Arial" pitchFamily="34" charset="0"/>
              </a:rPr>
              <a:t>корпоративным</a:t>
            </a:r>
            <a:r>
              <a:rPr lang="en-US" sz="1200" dirty="0">
                <a:solidFill>
                  <a:srgbClr val="0072AA"/>
                </a:solidFill>
                <a:cs typeface="Arial" pitchFamily="34" charset="0"/>
                <a:sym typeface="Arial" pitchFamily="34" charset="0"/>
              </a:rPr>
              <a:t> </a:t>
            </a:r>
            <a:r>
              <a:rPr lang="ru-RU" sz="1200" dirty="0" smtClean="0">
                <a:solidFill>
                  <a:srgbClr val="0072AA"/>
                </a:solidFill>
                <a:cs typeface="Arial" pitchFamily="34" charset="0"/>
                <a:sym typeface="Arial" pitchFamily="34" charset="0"/>
              </a:rPr>
              <a:t>контентом </a:t>
            </a:r>
            <a:r>
              <a:rPr lang="en-US" sz="1200" dirty="0" smtClean="0">
                <a:solidFill>
                  <a:srgbClr val="0072AA"/>
                </a:solidFill>
                <a:cs typeface="Arial" pitchFamily="34" charset="0"/>
                <a:sym typeface="Arial" pitchFamily="34" charset="0"/>
              </a:rPr>
              <a:t>(ECM</a:t>
            </a:r>
            <a:r>
              <a:rPr lang="en-US" sz="1200" dirty="0">
                <a:solidFill>
                  <a:srgbClr val="0072AA"/>
                </a:solidFill>
                <a:cs typeface="Arial" pitchFamily="34" charset="0"/>
                <a:sym typeface="Arial" pitchFamily="34" charset="0"/>
              </a:rPr>
              <a:t>) </a:t>
            </a:r>
            <a:r>
              <a:rPr lang="en-US" sz="1200" dirty="0" err="1">
                <a:solidFill>
                  <a:srgbClr val="0072AA"/>
                </a:solidFill>
                <a:cs typeface="Arial" pitchFamily="34" charset="0"/>
                <a:sym typeface="Arial" pitchFamily="34" charset="0"/>
              </a:rPr>
              <a:t>во</a:t>
            </a:r>
            <a:r>
              <a:rPr lang="en-US" sz="1200" dirty="0">
                <a:solidFill>
                  <a:srgbClr val="0072AA"/>
                </a:solidFill>
                <a:cs typeface="Arial" pitchFamily="34" charset="0"/>
                <a:sym typeface="Arial" pitchFamily="34" charset="0"/>
              </a:rPr>
              <a:t> </a:t>
            </a:r>
            <a:r>
              <a:rPr lang="en-US" sz="1200" dirty="0" err="1">
                <a:solidFill>
                  <a:srgbClr val="0072AA"/>
                </a:solidFill>
                <a:cs typeface="Arial" pitchFamily="34" charset="0"/>
                <a:sym typeface="Arial" pitchFamily="34" charset="0"/>
              </a:rPr>
              <a:t>всем</a:t>
            </a:r>
            <a:r>
              <a:rPr lang="en-US" sz="1200" dirty="0">
                <a:solidFill>
                  <a:srgbClr val="0072AA"/>
                </a:solidFill>
                <a:cs typeface="Arial" pitchFamily="34" charset="0"/>
                <a:sym typeface="Arial" pitchFamily="34" charset="0"/>
              </a:rPr>
              <a:t> </a:t>
            </a:r>
            <a:r>
              <a:rPr lang="en-US" sz="1200" dirty="0" err="1">
                <a:solidFill>
                  <a:srgbClr val="0072AA"/>
                </a:solidFill>
                <a:cs typeface="Arial" pitchFamily="34" charset="0"/>
                <a:sym typeface="Arial" pitchFamily="34" charset="0"/>
              </a:rPr>
              <a:t>мире</a:t>
            </a:r>
            <a:r>
              <a:rPr lang="en-US" sz="1200" dirty="0">
                <a:solidFill>
                  <a:srgbClr val="0072AA"/>
                </a:solidFill>
                <a:cs typeface="Arial" pitchFamily="34" charset="0"/>
                <a:sym typeface="Arial" pitchFamily="34" charset="0"/>
              </a:rPr>
              <a:t>, 2011 </a:t>
            </a:r>
            <a:r>
              <a:rPr lang="en-US" sz="1200" dirty="0" err="1">
                <a:solidFill>
                  <a:srgbClr val="0072AA"/>
                </a:solidFill>
                <a:cs typeface="Arial" pitchFamily="34" charset="0"/>
                <a:sym typeface="Arial" pitchFamily="34" charset="0"/>
              </a:rPr>
              <a:t>год</a:t>
            </a:r>
            <a:r>
              <a:rPr lang="en-US" sz="1200" dirty="0">
                <a:solidFill>
                  <a:srgbClr val="0072AA"/>
                </a:solidFill>
                <a:cs typeface="Arial" pitchFamily="34" charset="0"/>
                <a:sym typeface="Arial" pitchFamily="34" charset="0"/>
              </a:rPr>
              <a:t>, </a:t>
            </a:r>
            <a:br>
              <a:rPr lang="en-US" sz="1200" dirty="0">
                <a:solidFill>
                  <a:srgbClr val="0072AA"/>
                </a:solidFill>
                <a:cs typeface="Arial" pitchFamily="34" charset="0"/>
                <a:sym typeface="Arial" pitchFamily="34" charset="0"/>
              </a:rPr>
            </a:br>
            <a:r>
              <a:rPr lang="en-US" sz="1200" dirty="0" err="1">
                <a:solidFill>
                  <a:srgbClr val="0072AA"/>
                </a:solidFill>
                <a:cs typeface="Arial" pitchFamily="34" charset="0"/>
                <a:sym typeface="Arial" pitchFamily="34" charset="0"/>
              </a:rPr>
              <a:t>Том</a:t>
            </a:r>
            <a:r>
              <a:rPr lang="en-US" sz="1200" dirty="0">
                <a:solidFill>
                  <a:srgbClr val="0072AA"/>
                </a:solidFill>
                <a:cs typeface="Arial" pitchFamily="34" charset="0"/>
                <a:sym typeface="Arial" pitchFamily="34" charset="0"/>
              </a:rPr>
              <a:t> </a:t>
            </a:r>
            <a:r>
              <a:rPr lang="en-US" sz="1200" dirty="0" err="1">
                <a:solidFill>
                  <a:srgbClr val="0072AA"/>
                </a:solidFill>
                <a:cs typeface="Arial" pitchFamily="34" charset="0"/>
                <a:sym typeface="Arial" pitchFamily="34" charset="0"/>
              </a:rPr>
              <a:t>Эйд</a:t>
            </a:r>
            <a:r>
              <a:rPr lang="en-US" sz="1200" dirty="0">
                <a:solidFill>
                  <a:srgbClr val="0072AA"/>
                </a:solidFill>
                <a:cs typeface="Arial" pitchFamily="34" charset="0"/>
                <a:sym typeface="Arial" pitchFamily="34" charset="0"/>
              </a:rPr>
              <a:t> и </a:t>
            </a:r>
            <a:r>
              <a:rPr lang="en-US" sz="1200" dirty="0" err="1">
                <a:solidFill>
                  <a:srgbClr val="0072AA"/>
                </a:solidFill>
                <a:cs typeface="Arial" pitchFamily="34" charset="0"/>
                <a:sym typeface="Arial" pitchFamily="34" charset="0"/>
              </a:rPr>
              <a:t>Бьянка</a:t>
            </a:r>
            <a:r>
              <a:rPr lang="en-US" sz="1200" dirty="0">
                <a:solidFill>
                  <a:srgbClr val="0072AA"/>
                </a:solidFill>
                <a:cs typeface="Arial" pitchFamily="34" charset="0"/>
                <a:sym typeface="Arial" pitchFamily="34" charset="0"/>
              </a:rPr>
              <a:t> </a:t>
            </a:r>
            <a:r>
              <a:rPr lang="en-US" sz="1200" dirty="0" err="1">
                <a:solidFill>
                  <a:srgbClr val="0072AA"/>
                </a:solidFill>
                <a:cs typeface="Arial" pitchFamily="34" charset="0"/>
                <a:sym typeface="Arial" pitchFamily="34" charset="0"/>
              </a:rPr>
              <a:t>Франческа</a:t>
            </a:r>
            <a:r>
              <a:rPr lang="en-US" sz="1200" dirty="0">
                <a:solidFill>
                  <a:srgbClr val="0072AA"/>
                </a:solidFill>
                <a:cs typeface="Arial" pitchFamily="34" charset="0"/>
                <a:sym typeface="Arial" pitchFamily="34" charset="0"/>
              </a:rPr>
              <a:t> </a:t>
            </a:r>
            <a:r>
              <a:rPr lang="en-US" sz="1200" dirty="0" err="1">
                <a:solidFill>
                  <a:srgbClr val="0072AA"/>
                </a:solidFill>
                <a:cs typeface="Arial" pitchFamily="34" charset="0"/>
                <a:sym typeface="Arial" pitchFamily="34" charset="0"/>
              </a:rPr>
              <a:t>Гранетто</a:t>
            </a:r>
            <a:r>
              <a:rPr lang="en-US" sz="1200" dirty="0">
                <a:solidFill>
                  <a:srgbClr val="0072AA"/>
                </a:solidFill>
                <a:cs typeface="Arial" pitchFamily="34" charset="0"/>
                <a:sym typeface="Arial" pitchFamily="34" charset="0"/>
              </a:rPr>
              <a:t>: Gartner Inc.</a:t>
            </a:r>
          </a:p>
        </p:txBody>
      </p:sp>
    </p:spTree>
    <p:extLst>
      <p:ext uri="{BB962C8B-B14F-4D97-AF65-F5344CB8AC3E}">
        <p14:creationId xmlns:p14="http://schemas.microsoft.com/office/powerpoint/2010/main" val="165896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9040" y="2276872"/>
            <a:ext cx="1645920" cy="164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637530" y="4077072"/>
            <a:ext cx="1152128" cy="1751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dirty="0" smtClean="0">
                <a:latin typeface="Arial"/>
                <a:cs typeface="Arial"/>
              </a:rPr>
              <a:t>Information </a:t>
            </a:r>
            <a:r>
              <a:rPr lang="en-US" sz="1400" dirty="0" smtClean="0">
                <a:latin typeface="Arial"/>
                <a:cs typeface="Arial"/>
              </a:rPr>
              <a:t>Exchange</a:t>
            </a:r>
            <a:endParaRPr lang="ru-RU" sz="1400" dirty="0" smtClean="0">
              <a:latin typeface="Arial"/>
              <a:cs typeface="Arial"/>
            </a:endParaRPr>
          </a:p>
          <a:p>
            <a:pPr algn="ctr">
              <a:lnSpc>
                <a:spcPct val="110000"/>
              </a:lnSpc>
            </a:pPr>
            <a:endParaRPr lang="de-DE" sz="1400" dirty="0" smtClean="0">
              <a:latin typeface="Arial"/>
              <a:cs typeface="Arial"/>
            </a:endParaRPr>
          </a:p>
          <a:p>
            <a:pPr algn="ctr">
              <a:lnSpc>
                <a:spcPct val="110000"/>
              </a:lnSpc>
            </a:pPr>
            <a:r>
              <a:rPr lang="de-DE" sz="1400" dirty="0" smtClean="0">
                <a:latin typeface="Arial"/>
                <a:cs typeface="Arial"/>
              </a:rPr>
              <a:t>(</a:t>
            </a:r>
            <a:r>
              <a:rPr lang="de-DE" sz="1400" dirty="0" err="1" smtClean="0">
                <a:latin typeface="Arial"/>
                <a:cs typeface="Arial"/>
              </a:rPr>
              <a:t>iX</a:t>
            </a:r>
            <a:r>
              <a:rPr lang="de-DE" sz="1400" dirty="0" smtClean="0">
                <a:latin typeface="Arial"/>
                <a:cs typeface="Arial"/>
              </a:rPr>
              <a:t>)</a:t>
            </a:r>
            <a:endParaRPr lang="ru-RU" sz="1400" dirty="0" smtClean="0">
              <a:latin typeface="Arial"/>
              <a:cs typeface="Arial"/>
            </a:endParaRPr>
          </a:p>
          <a:p>
            <a:pPr algn="ctr">
              <a:lnSpc>
                <a:spcPct val="110000"/>
              </a:lnSpc>
            </a:pPr>
            <a:r>
              <a:rPr lang="en-US" sz="1400" dirty="0" err="1">
                <a:solidFill>
                  <a:srgbClr val="0072AA"/>
                </a:solidFill>
                <a:sym typeface="Arial" pitchFamily="34" charset="0"/>
              </a:rPr>
              <a:t>Обмен</a:t>
            </a:r>
            <a:r>
              <a:rPr lang="en-US" sz="1400" dirty="0">
                <a:solidFill>
                  <a:srgbClr val="0072AA"/>
                </a:solidFill>
                <a:sym typeface="Arial" pitchFamily="34" charset="0"/>
              </a:rPr>
              <a:t> </a:t>
            </a:r>
            <a:r>
              <a:rPr lang="en-US" sz="1400" dirty="0" err="1" smtClean="0">
                <a:solidFill>
                  <a:srgbClr val="0072AA"/>
                </a:solidFill>
                <a:sym typeface="Arial" pitchFamily="34" charset="0"/>
              </a:rPr>
              <a:t>информа</a:t>
            </a:r>
            <a:r>
              <a:rPr lang="en-US" sz="1400" dirty="0" err="1">
                <a:solidFill>
                  <a:srgbClr val="0072AA"/>
                </a:solidFill>
                <a:sym typeface="Arial" pitchFamily="34" charset="0"/>
              </a:rPr>
              <a:t>-</a:t>
            </a:r>
            <a:r>
              <a:rPr lang="en-US" sz="1400" dirty="0" err="1" smtClean="0">
                <a:solidFill>
                  <a:srgbClr val="0072AA"/>
                </a:solidFill>
                <a:sym typeface="Arial" pitchFamily="34" charset="0"/>
              </a:rPr>
              <a:t>цией</a:t>
            </a:r>
            <a:endParaRPr lang="en-US" sz="1400" dirty="0" smtClean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1001" y="4077072"/>
            <a:ext cx="1370496" cy="1751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dirty="0" smtClean="0">
                <a:latin typeface="Arial"/>
                <a:cs typeface="Arial"/>
              </a:rPr>
              <a:t>Enterprise Content Management</a:t>
            </a:r>
          </a:p>
          <a:p>
            <a:pPr algn="ctr">
              <a:lnSpc>
                <a:spcPct val="110000"/>
              </a:lnSpc>
            </a:pPr>
            <a:r>
              <a:rPr lang="en-US" sz="1400" dirty="0" smtClean="0">
                <a:latin typeface="Arial"/>
                <a:cs typeface="Arial"/>
              </a:rPr>
              <a:t>(ECM</a:t>
            </a:r>
            <a:r>
              <a:rPr lang="en-US" sz="1400" dirty="0" smtClean="0">
                <a:latin typeface="Arial"/>
                <a:cs typeface="Arial"/>
              </a:rPr>
              <a:t>)</a:t>
            </a:r>
            <a:endParaRPr lang="ru-RU" sz="1400" dirty="0" smtClean="0">
              <a:latin typeface="Arial"/>
              <a:cs typeface="Arial"/>
            </a:endParaRPr>
          </a:p>
          <a:p>
            <a:pPr algn="ctr">
              <a:lnSpc>
                <a:spcPct val="110000"/>
              </a:lnSpc>
            </a:pPr>
            <a:r>
              <a:rPr lang="en-US" sz="1400" dirty="0" err="1">
                <a:solidFill>
                  <a:srgbClr val="0072AA"/>
                </a:solidFill>
                <a:sym typeface="Arial" pitchFamily="34" charset="0"/>
              </a:rPr>
              <a:t>Управление</a:t>
            </a:r>
            <a:r>
              <a:rPr lang="en-US" sz="1400" dirty="0">
                <a:solidFill>
                  <a:srgbClr val="0072AA"/>
                </a:solidFill>
                <a:sym typeface="Arial" pitchFamily="34" charset="0"/>
              </a:rPr>
              <a:t> </a:t>
            </a:r>
            <a:r>
              <a:rPr lang="en-US" sz="1400" dirty="0" err="1">
                <a:solidFill>
                  <a:srgbClr val="0072AA"/>
                </a:solidFill>
                <a:sym typeface="Arial" pitchFamily="34" charset="0"/>
              </a:rPr>
              <a:t>корпоративным</a:t>
            </a:r>
            <a:r>
              <a:rPr lang="en-US" sz="1400" dirty="0">
                <a:solidFill>
                  <a:srgbClr val="0072AA"/>
                </a:solidFill>
                <a:sym typeface="Arial" pitchFamily="34" charset="0"/>
              </a:rPr>
              <a:t> </a:t>
            </a:r>
            <a:r>
              <a:rPr lang="ru-RU" sz="1400" dirty="0">
                <a:solidFill>
                  <a:srgbClr val="0072AA"/>
                </a:solidFill>
                <a:sym typeface="Arial" pitchFamily="34" charset="0"/>
              </a:rPr>
              <a:t>контентом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57596" y="4077072"/>
            <a:ext cx="1364678" cy="1751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dirty="0" smtClean="0">
                <a:latin typeface="Arial"/>
                <a:cs typeface="Arial"/>
              </a:rPr>
              <a:t>Business Process Management</a:t>
            </a:r>
          </a:p>
          <a:p>
            <a:pPr algn="ctr">
              <a:lnSpc>
                <a:spcPct val="110000"/>
              </a:lnSpc>
            </a:pPr>
            <a:r>
              <a:rPr lang="en-US" sz="1400" dirty="0" smtClean="0">
                <a:latin typeface="Arial"/>
                <a:cs typeface="Arial"/>
              </a:rPr>
              <a:t>(BPM</a:t>
            </a:r>
            <a:r>
              <a:rPr lang="en-US" sz="1400" dirty="0" smtClean="0">
                <a:latin typeface="Arial"/>
                <a:cs typeface="Arial"/>
              </a:rPr>
              <a:t>)</a:t>
            </a:r>
            <a:endParaRPr lang="ru-RU" sz="1400" dirty="0" smtClean="0">
              <a:latin typeface="Arial"/>
              <a:cs typeface="Arial"/>
            </a:endParaRPr>
          </a:p>
          <a:p>
            <a:pPr algn="ctr">
              <a:lnSpc>
                <a:spcPct val="110000"/>
              </a:lnSpc>
            </a:pPr>
            <a:r>
              <a:rPr lang="en-US" sz="1400" dirty="0" err="1">
                <a:solidFill>
                  <a:srgbClr val="0072AA"/>
                </a:solidFill>
                <a:sym typeface="Arial" pitchFamily="34" charset="0"/>
              </a:rPr>
              <a:t>Управление</a:t>
            </a:r>
            <a:r>
              <a:rPr lang="en-US" sz="1400" dirty="0">
                <a:solidFill>
                  <a:srgbClr val="0072AA"/>
                </a:solidFill>
                <a:sym typeface="Arial" pitchFamily="34" charset="0"/>
              </a:rPr>
              <a:t> </a:t>
            </a:r>
            <a:r>
              <a:rPr lang="en-US" sz="1400" dirty="0" err="1">
                <a:solidFill>
                  <a:srgbClr val="0072AA"/>
                </a:solidFill>
                <a:sym typeface="Arial" pitchFamily="34" charset="0"/>
              </a:rPr>
              <a:t>бизнес-процессами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99970" y="4077072"/>
            <a:ext cx="1364678" cy="1751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b="1" dirty="0" smtClean="0">
                <a:latin typeface="Arial"/>
                <a:cs typeface="Arial"/>
              </a:rPr>
              <a:t>Customer Experience Management</a:t>
            </a:r>
          </a:p>
          <a:p>
            <a:pPr algn="ctr">
              <a:lnSpc>
                <a:spcPct val="110000"/>
              </a:lnSpc>
            </a:pPr>
            <a:r>
              <a:rPr lang="en-US" sz="1400" b="1" dirty="0" smtClean="0">
                <a:latin typeface="Arial"/>
                <a:cs typeface="Arial"/>
              </a:rPr>
              <a:t>(CEM</a:t>
            </a:r>
            <a:r>
              <a:rPr lang="en-US" sz="1400" b="1" dirty="0" smtClean="0">
                <a:latin typeface="Arial"/>
                <a:cs typeface="Arial"/>
              </a:rPr>
              <a:t>)</a:t>
            </a:r>
            <a:endParaRPr lang="ru-RU" sz="1400" b="1" dirty="0" smtClean="0">
              <a:latin typeface="Arial"/>
              <a:cs typeface="Arial"/>
            </a:endParaRPr>
          </a:p>
          <a:p>
            <a:pPr algn="ctr">
              <a:lnSpc>
                <a:spcPct val="110000"/>
              </a:lnSpc>
            </a:pPr>
            <a:r>
              <a:rPr lang="ru-RU" sz="1400" dirty="0" err="1" smtClean="0">
                <a:solidFill>
                  <a:srgbClr val="0072AA"/>
                </a:solidFill>
                <a:sym typeface="Arial" pitchFamily="34" charset="0"/>
              </a:rPr>
              <a:t>Взаимодей-ствие</a:t>
            </a:r>
            <a:r>
              <a:rPr lang="ru-RU" sz="1400" dirty="0" smtClean="0">
                <a:solidFill>
                  <a:srgbClr val="0072AA"/>
                </a:solidFill>
                <a:sym typeface="Arial" pitchFamily="34" charset="0"/>
              </a:rPr>
              <a:t> </a:t>
            </a:r>
            <a:r>
              <a:rPr lang="ru-RU" sz="1400" dirty="0">
                <a:solidFill>
                  <a:srgbClr val="0072AA"/>
                </a:solidFill>
                <a:sym typeface="Arial" pitchFamily="34" charset="0"/>
              </a:rPr>
              <a:t>с заказчиками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66928" y="4077072"/>
            <a:ext cx="1364728" cy="151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dirty="0" smtClean="0">
                <a:latin typeface="Arial"/>
                <a:cs typeface="Arial"/>
              </a:rPr>
              <a:t>Discovery</a:t>
            </a:r>
          </a:p>
          <a:p>
            <a:pPr algn="ctr">
              <a:lnSpc>
                <a:spcPct val="110000"/>
              </a:lnSpc>
            </a:pPr>
            <a:endParaRPr lang="en-US" sz="1400" dirty="0">
              <a:latin typeface="Arial"/>
              <a:cs typeface="Arial"/>
            </a:endParaRPr>
          </a:p>
          <a:p>
            <a:pPr algn="ctr">
              <a:lnSpc>
                <a:spcPct val="110000"/>
              </a:lnSpc>
            </a:pPr>
            <a:endParaRPr lang="en-US" sz="1400" dirty="0" smtClean="0">
              <a:latin typeface="Arial"/>
              <a:cs typeface="Arial"/>
            </a:endParaRPr>
          </a:p>
          <a:p>
            <a:pPr algn="ctr">
              <a:lnSpc>
                <a:spcPct val="110000"/>
              </a:lnSpc>
            </a:pPr>
            <a:endParaRPr lang="en-US" sz="1400" dirty="0">
              <a:latin typeface="Arial"/>
              <a:cs typeface="Arial"/>
            </a:endParaRPr>
          </a:p>
          <a:p>
            <a:pPr algn="ctr">
              <a:lnSpc>
                <a:spcPct val="110000"/>
              </a:lnSpc>
            </a:pPr>
            <a:r>
              <a:rPr lang="ru-RU" sz="1400" dirty="0" smtClean="0">
                <a:solidFill>
                  <a:srgbClr val="0072AA"/>
                </a:solidFill>
                <a:sym typeface="Arial" pitchFamily="34" charset="0"/>
              </a:rPr>
              <a:t>Анализ</a:t>
            </a:r>
            <a:endParaRPr lang="en-US" sz="1400" dirty="0" smtClean="0">
              <a:solidFill>
                <a:srgbClr val="0072AA"/>
              </a:solidFill>
              <a:sym typeface="Arial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ru-RU" sz="1400" dirty="0" smtClean="0">
                <a:solidFill>
                  <a:srgbClr val="0072AA"/>
                </a:solidFill>
                <a:latin typeface="Arial"/>
                <a:cs typeface="Arial"/>
                <a:sym typeface="Arial" pitchFamily="34" charset="0"/>
              </a:rPr>
              <a:t>информации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2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237879" y="6492875"/>
            <a:ext cx="914400" cy="365125"/>
          </a:xfrm>
          <a:prstGeom prst="rect">
            <a:avLst/>
          </a:prstGeom>
        </p:spPr>
        <p:txBody>
          <a:bodyPr/>
          <a:lstStyle/>
          <a:p>
            <a:fld id="{9CEE83ED-76D5-4808-92B4-4C766CB67AA9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9814" y="2708920"/>
            <a:ext cx="1187560" cy="1187560"/>
          </a:xfrm>
          <a:prstGeom prst="rect">
            <a:avLst/>
          </a:prstGeom>
          <a:noFill/>
          <a:ln>
            <a:noFill/>
          </a:ln>
          <a:effectLst>
            <a:glow>
              <a:schemeClr val="accent6">
                <a:satMod val="17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8253" y="2708920"/>
            <a:ext cx="1183365" cy="1183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7691" y="2708920"/>
            <a:ext cx="1183203" cy="1183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563" y="2708920"/>
            <a:ext cx="1183372" cy="11833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172720" y="717550"/>
            <a:ext cx="8869680" cy="1143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ru-RU" dirty="0" smtClean="0">
                <a:sym typeface="Arial" pitchFamily="34" charset="0"/>
              </a:rPr>
              <a:t>Управление взаимодействием </a:t>
            </a:r>
            <a:r>
              <a:rPr lang="ru-RU" dirty="0">
                <a:sym typeface="Arial" pitchFamily="34" charset="0"/>
              </a:rPr>
              <a:t>с заказчиками</a:t>
            </a:r>
            <a:endParaRPr lang="ru-RU" dirty="0"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91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ea typeface="ＭＳ Ｐゴシック" pitchFamily="34" charset="-128"/>
              </a:rPr>
              <a:t>Требования к порталам сегодня</a:t>
            </a:r>
            <a:endParaRPr lang="en-US" sz="2800" dirty="0" smtClean="0">
              <a:solidFill>
                <a:srgbClr val="595959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6347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CB12F60-3428-4DE7-A0A3-BF60F52BCE1A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47688" y="1860550"/>
            <a:ext cx="8232328" cy="3831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925" indent="-161925" eaLnBrk="0" hangingPunct="0">
              <a:lnSpc>
                <a:spcPct val="150000"/>
              </a:lnSpc>
              <a:spcBef>
                <a:spcPts val="625"/>
              </a:spcBef>
              <a:spcAft>
                <a:spcPts val="1000"/>
              </a:spcAft>
              <a:buClr>
                <a:srgbClr val="0072AA"/>
              </a:buClr>
              <a:buFont typeface="Wingdings" pitchFamily="2" charset="2"/>
              <a:buChar char=""/>
              <a:tabLst>
                <a:tab pos="161925" algn="l"/>
                <a:tab pos="619125" algn="l"/>
                <a:tab pos="1076325" algn="l"/>
                <a:tab pos="1533525" algn="l"/>
                <a:tab pos="1990725" algn="l"/>
                <a:tab pos="2447925" algn="l"/>
                <a:tab pos="2905125" algn="l"/>
                <a:tab pos="3362325" algn="l"/>
                <a:tab pos="3819525" algn="l"/>
                <a:tab pos="4276725" algn="l"/>
                <a:tab pos="4733925" algn="l"/>
                <a:tab pos="5191125" algn="l"/>
                <a:tab pos="5648325" algn="l"/>
                <a:tab pos="6105525" algn="l"/>
                <a:tab pos="6562725" algn="l"/>
                <a:tab pos="7019925" algn="l"/>
                <a:tab pos="7477125" algn="l"/>
                <a:tab pos="7934325" algn="l"/>
                <a:tab pos="8391525" algn="l"/>
                <a:tab pos="8848725" algn="l"/>
                <a:tab pos="9305925" algn="l"/>
              </a:tabLst>
            </a:pPr>
            <a:r>
              <a:rPr lang="ru-RU" sz="2000" dirty="0" smtClean="0">
                <a:solidFill>
                  <a:srgbClr val="000000"/>
                </a:solidFill>
              </a:rPr>
              <a:t>Самообслуживание</a:t>
            </a:r>
            <a:endParaRPr lang="de-DE" sz="2000" dirty="0" smtClean="0">
              <a:solidFill>
                <a:srgbClr val="000000"/>
              </a:solidFill>
            </a:endParaRPr>
          </a:p>
          <a:p>
            <a:pPr marL="161925" indent="-161925" eaLnBrk="0" hangingPunct="0">
              <a:lnSpc>
                <a:spcPct val="150000"/>
              </a:lnSpc>
              <a:spcBef>
                <a:spcPts val="625"/>
              </a:spcBef>
              <a:spcAft>
                <a:spcPts val="1000"/>
              </a:spcAft>
              <a:buClr>
                <a:srgbClr val="0072AA"/>
              </a:buClr>
              <a:buFont typeface="Wingdings" pitchFamily="2" charset="2"/>
              <a:buChar char=""/>
              <a:tabLst>
                <a:tab pos="161925" algn="l"/>
                <a:tab pos="619125" algn="l"/>
                <a:tab pos="1076325" algn="l"/>
                <a:tab pos="1533525" algn="l"/>
                <a:tab pos="1990725" algn="l"/>
                <a:tab pos="2447925" algn="l"/>
                <a:tab pos="2905125" algn="l"/>
                <a:tab pos="3362325" algn="l"/>
                <a:tab pos="3819525" algn="l"/>
                <a:tab pos="4276725" algn="l"/>
                <a:tab pos="4733925" algn="l"/>
                <a:tab pos="5191125" algn="l"/>
                <a:tab pos="5648325" algn="l"/>
                <a:tab pos="6105525" algn="l"/>
                <a:tab pos="6562725" algn="l"/>
                <a:tab pos="7019925" algn="l"/>
                <a:tab pos="7477125" algn="l"/>
                <a:tab pos="7934325" algn="l"/>
                <a:tab pos="8391525" algn="l"/>
                <a:tab pos="8848725" algn="l"/>
                <a:tab pos="9305925" algn="l"/>
              </a:tabLst>
            </a:pPr>
            <a:r>
              <a:rPr lang="ru-RU" sz="2000" dirty="0" smtClean="0">
                <a:solidFill>
                  <a:srgbClr val="000000"/>
                </a:solidFill>
              </a:rPr>
              <a:t>Больше </a:t>
            </a:r>
            <a:r>
              <a:rPr lang="ru-RU" sz="2000" dirty="0">
                <a:solidFill>
                  <a:srgbClr val="000000"/>
                </a:solidFill>
              </a:rPr>
              <a:t>сервисов с одного портала</a:t>
            </a:r>
          </a:p>
          <a:p>
            <a:pPr marL="161925" indent="-161925" eaLnBrk="0" hangingPunct="0">
              <a:lnSpc>
                <a:spcPct val="150000"/>
              </a:lnSpc>
              <a:spcBef>
                <a:spcPts val="625"/>
              </a:spcBef>
              <a:spcAft>
                <a:spcPts val="1000"/>
              </a:spcAft>
              <a:buClr>
                <a:srgbClr val="0072AA"/>
              </a:buClr>
              <a:buFont typeface="Wingdings" pitchFamily="2" charset="2"/>
              <a:buChar char=""/>
              <a:tabLst>
                <a:tab pos="161925" algn="l"/>
                <a:tab pos="619125" algn="l"/>
                <a:tab pos="1076325" algn="l"/>
                <a:tab pos="1533525" algn="l"/>
                <a:tab pos="1990725" algn="l"/>
                <a:tab pos="2447925" algn="l"/>
                <a:tab pos="2905125" algn="l"/>
                <a:tab pos="3362325" algn="l"/>
                <a:tab pos="3819525" algn="l"/>
                <a:tab pos="4276725" algn="l"/>
                <a:tab pos="4733925" algn="l"/>
                <a:tab pos="5191125" algn="l"/>
                <a:tab pos="5648325" algn="l"/>
                <a:tab pos="6105525" algn="l"/>
                <a:tab pos="6562725" algn="l"/>
                <a:tab pos="7019925" algn="l"/>
                <a:tab pos="7477125" algn="l"/>
                <a:tab pos="7934325" algn="l"/>
                <a:tab pos="8391525" algn="l"/>
                <a:tab pos="8848725" algn="l"/>
                <a:tab pos="9305925" algn="l"/>
              </a:tabLst>
            </a:pPr>
            <a:r>
              <a:rPr lang="ru-RU" sz="2000" dirty="0">
                <a:solidFill>
                  <a:srgbClr val="000000"/>
                </a:solidFill>
              </a:rPr>
              <a:t>Мобильность</a:t>
            </a:r>
          </a:p>
          <a:p>
            <a:pPr marL="161925" indent="-161925" eaLnBrk="0" hangingPunct="0">
              <a:lnSpc>
                <a:spcPct val="150000"/>
              </a:lnSpc>
              <a:spcBef>
                <a:spcPts val="625"/>
              </a:spcBef>
              <a:spcAft>
                <a:spcPts val="1000"/>
              </a:spcAft>
              <a:buClr>
                <a:srgbClr val="0072AA"/>
              </a:buClr>
              <a:buFont typeface="Wingdings" pitchFamily="2" charset="2"/>
              <a:buChar char=""/>
              <a:tabLst>
                <a:tab pos="161925" algn="l"/>
                <a:tab pos="619125" algn="l"/>
                <a:tab pos="1076325" algn="l"/>
                <a:tab pos="1533525" algn="l"/>
                <a:tab pos="1990725" algn="l"/>
                <a:tab pos="2447925" algn="l"/>
                <a:tab pos="2905125" algn="l"/>
                <a:tab pos="3362325" algn="l"/>
                <a:tab pos="3819525" algn="l"/>
                <a:tab pos="4276725" algn="l"/>
                <a:tab pos="4733925" algn="l"/>
                <a:tab pos="5191125" algn="l"/>
                <a:tab pos="5648325" algn="l"/>
                <a:tab pos="6105525" algn="l"/>
                <a:tab pos="6562725" algn="l"/>
                <a:tab pos="7019925" algn="l"/>
                <a:tab pos="7477125" algn="l"/>
                <a:tab pos="7934325" algn="l"/>
                <a:tab pos="8391525" algn="l"/>
                <a:tab pos="8848725" algn="l"/>
                <a:tab pos="9305925" algn="l"/>
              </a:tabLst>
            </a:pPr>
            <a:r>
              <a:rPr lang="ru-RU" sz="2000" dirty="0">
                <a:solidFill>
                  <a:srgbClr val="000000"/>
                </a:solidFill>
              </a:rPr>
              <a:t>Прозрачность</a:t>
            </a:r>
          </a:p>
          <a:p>
            <a:pPr marL="161925" indent="-161925" eaLnBrk="0" hangingPunct="0">
              <a:lnSpc>
                <a:spcPct val="150000"/>
              </a:lnSpc>
              <a:spcBef>
                <a:spcPts val="625"/>
              </a:spcBef>
              <a:spcAft>
                <a:spcPts val="1000"/>
              </a:spcAft>
              <a:buClr>
                <a:srgbClr val="0072AA"/>
              </a:buClr>
              <a:buFont typeface="Wingdings" pitchFamily="2" charset="2"/>
              <a:buChar char=""/>
              <a:tabLst>
                <a:tab pos="161925" algn="l"/>
                <a:tab pos="619125" algn="l"/>
                <a:tab pos="1076325" algn="l"/>
                <a:tab pos="1533525" algn="l"/>
                <a:tab pos="1990725" algn="l"/>
                <a:tab pos="2447925" algn="l"/>
                <a:tab pos="2905125" algn="l"/>
                <a:tab pos="3362325" algn="l"/>
                <a:tab pos="3819525" algn="l"/>
                <a:tab pos="4276725" algn="l"/>
                <a:tab pos="4733925" algn="l"/>
                <a:tab pos="5191125" algn="l"/>
                <a:tab pos="5648325" algn="l"/>
                <a:tab pos="6105525" algn="l"/>
                <a:tab pos="6562725" algn="l"/>
                <a:tab pos="7019925" algn="l"/>
                <a:tab pos="7477125" algn="l"/>
                <a:tab pos="7934325" algn="l"/>
                <a:tab pos="8391525" algn="l"/>
                <a:tab pos="8848725" algn="l"/>
                <a:tab pos="9305925" algn="l"/>
              </a:tabLst>
            </a:pPr>
            <a:r>
              <a:rPr lang="ru-RU" sz="2000" dirty="0">
                <a:solidFill>
                  <a:srgbClr val="000000"/>
                </a:solidFill>
              </a:rPr>
              <a:t>Возможность </a:t>
            </a:r>
            <a:r>
              <a:rPr lang="ru-RU" sz="2000" dirty="0" err="1">
                <a:solidFill>
                  <a:srgbClr val="000000"/>
                </a:solidFill>
              </a:rPr>
              <a:t>интерактива</a:t>
            </a:r>
            <a:endParaRPr lang="ru-RU" sz="2000" dirty="0">
              <a:solidFill>
                <a:srgbClr val="000000"/>
              </a:solidFill>
            </a:endParaRPr>
          </a:p>
          <a:p>
            <a:pPr marL="161925" indent="-161925" eaLnBrk="0" hangingPunct="0">
              <a:lnSpc>
                <a:spcPct val="150000"/>
              </a:lnSpc>
              <a:spcBef>
                <a:spcPts val="625"/>
              </a:spcBef>
              <a:spcAft>
                <a:spcPts val="1000"/>
              </a:spcAft>
              <a:buClr>
                <a:srgbClr val="0072AA"/>
              </a:buClr>
              <a:buFont typeface="Wingdings" pitchFamily="2" charset="2"/>
              <a:buChar char=""/>
              <a:tabLst>
                <a:tab pos="161925" algn="l"/>
                <a:tab pos="619125" algn="l"/>
                <a:tab pos="1076325" algn="l"/>
                <a:tab pos="1533525" algn="l"/>
                <a:tab pos="1990725" algn="l"/>
                <a:tab pos="2447925" algn="l"/>
                <a:tab pos="2905125" algn="l"/>
                <a:tab pos="3362325" algn="l"/>
                <a:tab pos="3819525" algn="l"/>
                <a:tab pos="4276725" algn="l"/>
                <a:tab pos="4733925" algn="l"/>
                <a:tab pos="5191125" algn="l"/>
                <a:tab pos="5648325" algn="l"/>
                <a:tab pos="6105525" algn="l"/>
                <a:tab pos="6562725" algn="l"/>
                <a:tab pos="7019925" algn="l"/>
                <a:tab pos="7477125" algn="l"/>
                <a:tab pos="7934325" algn="l"/>
                <a:tab pos="8391525" algn="l"/>
                <a:tab pos="8848725" algn="l"/>
                <a:tab pos="9305925" algn="l"/>
              </a:tabLst>
            </a:pPr>
            <a:r>
              <a:rPr lang="ru-RU" sz="2000" dirty="0">
                <a:solidFill>
                  <a:srgbClr val="000000"/>
                </a:solidFill>
              </a:rPr>
              <a:t>Быстрый поиск необходимой информации</a:t>
            </a:r>
          </a:p>
        </p:txBody>
      </p:sp>
      <p:pic>
        <p:nvPicPr>
          <p:cNvPr id="7170" name="Picture 2" descr="D:\OpenText\City of Madrid\requiremen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088" y="1723434"/>
            <a:ext cx="333375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381000" y="0"/>
            <a:ext cx="670560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ts val="1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ts val="1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ts val="1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ts val="1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s-ES" sz="2200" b="1">
                <a:solidFill>
                  <a:srgbClr val="000000"/>
                </a:solidFill>
              </a:rPr>
              <a:t>Крупные муниципалитеты</a:t>
            </a: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261938" y="2709863"/>
            <a:ext cx="8382000" cy="278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61925" indent="-161925" eaLnBrk="0" hangingPunct="0">
              <a:tabLst>
                <a:tab pos="161925" algn="l"/>
                <a:tab pos="619125" algn="l"/>
                <a:tab pos="1076325" algn="l"/>
                <a:tab pos="1533525" algn="l"/>
                <a:tab pos="1990725" algn="l"/>
                <a:tab pos="2447925" algn="l"/>
                <a:tab pos="2905125" algn="l"/>
                <a:tab pos="3362325" algn="l"/>
                <a:tab pos="3819525" algn="l"/>
                <a:tab pos="4276725" algn="l"/>
                <a:tab pos="4733925" algn="l"/>
                <a:tab pos="5191125" algn="l"/>
                <a:tab pos="5648325" algn="l"/>
                <a:tab pos="6105525" algn="l"/>
                <a:tab pos="6562725" algn="l"/>
                <a:tab pos="7019925" algn="l"/>
                <a:tab pos="7477125" algn="l"/>
                <a:tab pos="7934325" algn="l"/>
                <a:tab pos="8391525" algn="l"/>
                <a:tab pos="8848725" algn="l"/>
                <a:tab pos="9305925" algn="l"/>
              </a:tabLst>
              <a:defRPr sz="2000"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161925" algn="l"/>
                <a:tab pos="619125" algn="l"/>
                <a:tab pos="1076325" algn="l"/>
                <a:tab pos="1533525" algn="l"/>
                <a:tab pos="1990725" algn="l"/>
                <a:tab pos="2447925" algn="l"/>
                <a:tab pos="2905125" algn="l"/>
                <a:tab pos="3362325" algn="l"/>
                <a:tab pos="3819525" algn="l"/>
                <a:tab pos="4276725" algn="l"/>
                <a:tab pos="4733925" algn="l"/>
                <a:tab pos="5191125" algn="l"/>
                <a:tab pos="5648325" algn="l"/>
                <a:tab pos="6105525" algn="l"/>
                <a:tab pos="6562725" algn="l"/>
                <a:tab pos="7019925" algn="l"/>
                <a:tab pos="7477125" algn="l"/>
                <a:tab pos="7934325" algn="l"/>
                <a:tab pos="8391525" algn="l"/>
                <a:tab pos="8848725" algn="l"/>
                <a:tab pos="9305925" algn="l"/>
              </a:tabLst>
              <a:defRPr sz="2000"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161925" algn="l"/>
                <a:tab pos="619125" algn="l"/>
                <a:tab pos="1076325" algn="l"/>
                <a:tab pos="1533525" algn="l"/>
                <a:tab pos="1990725" algn="l"/>
                <a:tab pos="2447925" algn="l"/>
                <a:tab pos="2905125" algn="l"/>
                <a:tab pos="3362325" algn="l"/>
                <a:tab pos="3819525" algn="l"/>
                <a:tab pos="4276725" algn="l"/>
                <a:tab pos="4733925" algn="l"/>
                <a:tab pos="5191125" algn="l"/>
                <a:tab pos="5648325" algn="l"/>
                <a:tab pos="6105525" algn="l"/>
                <a:tab pos="6562725" algn="l"/>
                <a:tab pos="7019925" algn="l"/>
                <a:tab pos="7477125" algn="l"/>
                <a:tab pos="7934325" algn="l"/>
                <a:tab pos="8391525" algn="l"/>
                <a:tab pos="8848725" algn="l"/>
                <a:tab pos="9305925" algn="l"/>
              </a:tabLst>
              <a:defRPr sz="2000"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161925" algn="l"/>
                <a:tab pos="619125" algn="l"/>
                <a:tab pos="1076325" algn="l"/>
                <a:tab pos="1533525" algn="l"/>
                <a:tab pos="1990725" algn="l"/>
                <a:tab pos="2447925" algn="l"/>
                <a:tab pos="2905125" algn="l"/>
                <a:tab pos="3362325" algn="l"/>
                <a:tab pos="3819525" algn="l"/>
                <a:tab pos="4276725" algn="l"/>
                <a:tab pos="4733925" algn="l"/>
                <a:tab pos="5191125" algn="l"/>
                <a:tab pos="5648325" algn="l"/>
                <a:tab pos="6105525" algn="l"/>
                <a:tab pos="6562725" algn="l"/>
                <a:tab pos="7019925" algn="l"/>
                <a:tab pos="7477125" algn="l"/>
                <a:tab pos="7934325" algn="l"/>
                <a:tab pos="8391525" algn="l"/>
                <a:tab pos="8848725" algn="l"/>
                <a:tab pos="9305925" algn="l"/>
              </a:tabLst>
              <a:defRPr sz="2000"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161925" algn="l"/>
                <a:tab pos="619125" algn="l"/>
                <a:tab pos="1076325" algn="l"/>
                <a:tab pos="1533525" algn="l"/>
                <a:tab pos="1990725" algn="l"/>
                <a:tab pos="2447925" algn="l"/>
                <a:tab pos="2905125" algn="l"/>
                <a:tab pos="3362325" algn="l"/>
                <a:tab pos="3819525" algn="l"/>
                <a:tab pos="4276725" algn="l"/>
                <a:tab pos="4733925" algn="l"/>
                <a:tab pos="5191125" algn="l"/>
                <a:tab pos="5648325" algn="l"/>
                <a:tab pos="6105525" algn="l"/>
                <a:tab pos="6562725" algn="l"/>
                <a:tab pos="7019925" algn="l"/>
                <a:tab pos="7477125" algn="l"/>
                <a:tab pos="7934325" algn="l"/>
                <a:tab pos="8391525" algn="l"/>
                <a:tab pos="8848725" algn="l"/>
                <a:tab pos="9305925" algn="l"/>
              </a:tabLst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ts val="1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61925" algn="l"/>
                <a:tab pos="619125" algn="l"/>
                <a:tab pos="1076325" algn="l"/>
                <a:tab pos="1533525" algn="l"/>
                <a:tab pos="1990725" algn="l"/>
                <a:tab pos="2447925" algn="l"/>
                <a:tab pos="2905125" algn="l"/>
                <a:tab pos="3362325" algn="l"/>
                <a:tab pos="3819525" algn="l"/>
                <a:tab pos="4276725" algn="l"/>
                <a:tab pos="4733925" algn="l"/>
                <a:tab pos="5191125" algn="l"/>
                <a:tab pos="5648325" algn="l"/>
                <a:tab pos="6105525" algn="l"/>
                <a:tab pos="6562725" algn="l"/>
                <a:tab pos="7019925" algn="l"/>
                <a:tab pos="7477125" algn="l"/>
                <a:tab pos="7934325" algn="l"/>
                <a:tab pos="8391525" algn="l"/>
                <a:tab pos="8848725" algn="l"/>
                <a:tab pos="9305925" algn="l"/>
              </a:tabLst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ts val="1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61925" algn="l"/>
                <a:tab pos="619125" algn="l"/>
                <a:tab pos="1076325" algn="l"/>
                <a:tab pos="1533525" algn="l"/>
                <a:tab pos="1990725" algn="l"/>
                <a:tab pos="2447925" algn="l"/>
                <a:tab pos="2905125" algn="l"/>
                <a:tab pos="3362325" algn="l"/>
                <a:tab pos="3819525" algn="l"/>
                <a:tab pos="4276725" algn="l"/>
                <a:tab pos="4733925" algn="l"/>
                <a:tab pos="5191125" algn="l"/>
                <a:tab pos="5648325" algn="l"/>
                <a:tab pos="6105525" algn="l"/>
                <a:tab pos="6562725" algn="l"/>
                <a:tab pos="7019925" algn="l"/>
                <a:tab pos="7477125" algn="l"/>
                <a:tab pos="7934325" algn="l"/>
                <a:tab pos="8391525" algn="l"/>
                <a:tab pos="8848725" algn="l"/>
                <a:tab pos="9305925" algn="l"/>
              </a:tabLst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ts val="1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61925" algn="l"/>
                <a:tab pos="619125" algn="l"/>
                <a:tab pos="1076325" algn="l"/>
                <a:tab pos="1533525" algn="l"/>
                <a:tab pos="1990725" algn="l"/>
                <a:tab pos="2447925" algn="l"/>
                <a:tab pos="2905125" algn="l"/>
                <a:tab pos="3362325" algn="l"/>
                <a:tab pos="3819525" algn="l"/>
                <a:tab pos="4276725" algn="l"/>
                <a:tab pos="4733925" algn="l"/>
                <a:tab pos="5191125" algn="l"/>
                <a:tab pos="5648325" algn="l"/>
                <a:tab pos="6105525" algn="l"/>
                <a:tab pos="6562725" algn="l"/>
                <a:tab pos="7019925" algn="l"/>
                <a:tab pos="7477125" algn="l"/>
                <a:tab pos="7934325" algn="l"/>
                <a:tab pos="8391525" algn="l"/>
                <a:tab pos="8848725" algn="l"/>
                <a:tab pos="9305925" algn="l"/>
              </a:tabLst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ts val="1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61925" algn="l"/>
                <a:tab pos="619125" algn="l"/>
                <a:tab pos="1076325" algn="l"/>
                <a:tab pos="1533525" algn="l"/>
                <a:tab pos="1990725" algn="l"/>
                <a:tab pos="2447925" algn="l"/>
                <a:tab pos="2905125" algn="l"/>
                <a:tab pos="3362325" algn="l"/>
                <a:tab pos="3819525" algn="l"/>
                <a:tab pos="4276725" algn="l"/>
                <a:tab pos="4733925" algn="l"/>
                <a:tab pos="5191125" algn="l"/>
                <a:tab pos="5648325" algn="l"/>
                <a:tab pos="6105525" algn="l"/>
                <a:tab pos="6562725" algn="l"/>
                <a:tab pos="7019925" algn="l"/>
                <a:tab pos="7477125" algn="l"/>
                <a:tab pos="7934325" algn="l"/>
                <a:tab pos="8391525" algn="l"/>
                <a:tab pos="8848725" algn="l"/>
                <a:tab pos="9305925" algn="l"/>
              </a:tabLst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ts val="625"/>
              </a:spcBef>
              <a:spcAft>
                <a:spcPts val="1000"/>
              </a:spcAft>
              <a:buClr>
                <a:srgbClr val="0072AA"/>
              </a:buClr>
              <a:buFont typeface="Wingdings" pitchFamily="2" charset="2"/>
              <a:buChar char=""/>
            </a:pPr>
            <a:r>
              <a:rPr lang="en-GB" b="1" dirty="0" err="1">
                <a:solidFill>
                  <a:srgbClr val="0072AA"/>
                </a:solidFill>
              </a:rPr>
              <a:t>Муниципалитет</a:t>
            </a:r>
            <a:r>
              <a:rPr lang="en-GB" b="1" dirty="0">
                <a:solidFill>
                  <a:srgbClr val="0072AA"/>
                </a:solidFill>
              </a:rPr>
              <a:t> </a:t>
            </a:r>
            <a:r>
              <a:rPr lang="en-GB" b="1" dirty="0" err="1">
                <a:solidFill>
                  <a:srgbClr val="0072AA"/>
                </a:solidFill>
              </a:rPr>
              <a:t>Мадрида</a:t>
            </a:r>
            <a:r>
              <a:rPr lang="es-ES" b="1" dirty="0">
                <a:solidFill>
                  <a:srgbClr val="0072AA"/>
                </a:solidFill>
              </a:rPr>
              <a:t> </a:t>
            </a:r>
            <a:r>
              <a:rPr lang="es-ES" b="1" dirty="0">
                <a:solidFill>
                  <a:srgbClr val="CCCCFF"/>
                </a:solidFill>
                <a:hlinkClick r:id="rId3"/>
              </a:rPr>
              <a:t>www.madrid.es</a:t>
            </a:r>
          </a:p>
          <a:p>
            <a:pPr>
              <a:spcBef>
                <a:spcPts val="625"/>
              </a:spcBef>
              <a:spcAft>
                <a:spcPts val="1000"/>
              </a:spcAft>
              <a:buClr>
                <a:srgbClr val="0072AA"/>
              </a:buClr>
              <a:buFont typeface="Wingdings" pitchFamily="2" charset="2"/>
              <a:buChar char=""/>
            </a:pPr>
            <a:r>
              <a:rPr lang="es-ES" dirty="0" err="1">
                <a:solidFill>
                  <a:srgbClr val="000000"/>
                </a:solidFill>
              </a:rPr>
              <a:t>Количество</a:t>
            </a:r>
            <a:r>
              <a:rPr lang="es-ES" dirty="0">
                <a:solidFill>
                  <a:srgbClr val="000000"/>
                </a:solidFill>
              </a:rPr>
              <a:t> </a:t>
            </a:r>
            <a:r>
              <a:rPr lang="es-ES" dirty="0" err="1">
                <a:solidFill>
                  <a:srgbClr val="000000"/>
                </a:solidFill>
              </a:rPr>
              <a:t>просмотров</a:t>
            </a:r>
            <a:r>
              <a:rPr lang="es-ES" dirty="0">
                <a:solidFill>
                  <a:srgbClr val="000000"/>
                </a:solidFill>
              </a:rPr>
              <a:t>: </a:t>
            </a:r>
            <a:r>
              <a:rPr lang="es-ES" dirty="0" err="1">
                <a:solidFill>
                  <a:srgbClr val="000000"/>
                </a:solidFill>
              </a:rPr>
              <a:t>около</a:t>
            </a:r>
            <a:r>
              <a:rPr lang="es-ES" dirty="0">
                <a:solidFill>
                  <a:srgbClr val="000000"/>
                </a:solidFill>
              </a:rPr>
              <a:t> 30 </a:t>
            </a:r>
            <a:r>
              <a:rPr lang="es-ES" dirty="0" err="1">
                <a:solidFill>
                  <a:srgbClr val="000000"/>
                </a:solidFill>
              </a:rPr>
              <a:t>миллионов</a:t>
            </a:r>
            <a:r>
              <a:rPr lang="es-ES" dirty="0">
                <a:solidFill>
                  <a:srgbClr val="000000"/>
                </a:solidFill>
              </a:rPr>
              <a:t> в </a:t>
            </a:r>
            <a:r>
              <a:rPr lang="es-ES" dirty="0" err="1" smtClean="0">
                <a:solidFill>
                  <a:srgbClr val="000000"/>
                </a:solidFill>
              </a:rPr>
              <a:t>месяц</a:t>
            </a:r>
            <a:endParaRPr lang="ru-RU" dirty="0" smtClean="0">
              <a:solidFill>
                <a:srgbClr val="000000"/>
              </a:solidFill>
            </a:endParaRPr>
          </a:p>
          <a:p>
            <a:pPr>
              <a:spcBef>
                <a:spcPts val="625"/>
              </a:spcBef>
              <a:spcAft>
                <a:spcPts val="1000"/>
              </a:spcAft>
              <a:buClr>
                <a:srgbClr val="0072AA"/>
              </a:buClr>
              <a:buFont typeface="Wingdings" pitchFamily="2" charset="2"/>
              <a:buChar char=""/>
            </a:pPr>
            <a:r>
              <a:rPr lang="ru-RU" dirty="0" smtClean="0">
                <a:solidFill>
                  <a:srgbClr val="000000"/>
                </a:solidFill>
              </a:rPr>
              <a:t>Население 6.5 млн</a:t>
            </a:r>
            <a:endParaRPr lang="es-ES" dirty="0">
              <a:solidFill>
                <a:srgbClr val="000000"/>
              </a:solidFill>
            </a:endParaRPr>
          </a:p>
          <a:p>
            <a:pPr>
              <a:spcBef>
                <a:spcPts val="625"/>
              </a:spcBef>
              <a:spcAft>
                <a:spcPts val="1000"/>
              </a:spcAft>
              <a:buClr>
                <a:srgbClr val="0072AA"/>
              </a:buClr>
              <a:buFont typeface="Wingdings" pitchFamily="2" charset="2"/>
              <a:buChar char=""/>
            </a:pPr>
            <a:r>
              <a:rPr lang="es-ES" dirty="0" err="1">
                <a:solidFill>
                  <a:srgbClr val="000000"/>
                </a:solidFill>
              </a:rPr>
              <a:t>Около</a:t>
            </a:r>
            <a:r>
              <a:rPr lang="es-ES" dirty="0">
                <a:solidFill>
                  <a:srgbClr val="000000"/>
                </a:solidFill>
              </a:rPr>
              <a:t> 350 </a:t>
            </a:r>
            <a:r>
              <a:rPr lang="es-ES" dirty="0" err="1">
                <a:solidFill>
                  <a:srgbClr val="000000"/>
                </a:solidFill>
              </a:rPr>
              <a:t>контент-редакторов</a:t>
            </a:r>
            <a:endParaRPr lang="es-ES" dirty="0">
              <a:solidFill>
                <a:srgbClr val="000000"/>
              </a:solidFill>
            </a:endParaRPr>
          </a:p>
          <a:p>
            <a:pPr>
              <a:spcBef>
                <a:spcPts val="625"/>
              </a:spcBef>
              <a:spcAft>
                <a:spcPts val="1000"/>
              </a:spcAft>
              <a:buClr>
                <a:srgbClr val="0072AA"/>
              </a:buClr>
              <a:buFont typeface="Wingdings" pitchFamily="2" charset="2"/>
              <a:buChar char=""/>
            </a:pPr>
            <a:r>
              <a:rPr lang="es-ES" dirty="0" err="1">
                <a:solidFill>
                  <a:srgbClr val="000000"/>
                </a:solidFill>
              </a:rPr>
              <a:t>Партнеры</a:t>
            </a:r>
            <a:r>
              <a:rPr lang="es-ES" dirty="0">
                <a:solidFill>
                  <a:srgbClr val="000000"/>
                </a:solidFill>
              </a:rPr>
              <a:t>: Indra, IECISA</a:t>
            </a: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5905500" y="6689725"/>
            <a:ext cx="2895600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ts val="1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ts val="1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ts val="1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ts val="1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sz="800">
                <a:solidFill>
                  <a:srgbClr val="FFFFFF"/>
                </a:solidFill>
              </a:rPr>
              <a:t>© Open Text Corporation 2008 - 2009. Все права защищены.</a:t>
            </a:r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6629400" y="6530975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ts val="1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ts val="1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ts val="1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ts val="1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sz="800">
                <a:solidFill>
                  <a:srgbClr val="FFFFFF"/>
                </a:solidFill>
              </a:rPr>
              <a:t>Слайд </a:t>
            </a:r>
            <a:fld id="{132E396C-DFFE-4EEE-8C1B-81D9D1CAB1DE}" type="slidenum">
              <a:rPr lang="en-GB" sz="800">
                <a:solidFill>
                  <a:srgbClr val="FFFFFF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GB" sz="800">
              <a:solidFill>
                <a:srgbClr val="FFFFFF"/>
              </a:solidFill>
            </a:endParaRPr>
          </a:p>
        </p:txBody>
      </p:sp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11225"/>
            <a:ext cx="8382000" cy="162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59026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D:\OpenText\City of Madrid\Portal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16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43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rlrLsW7Hm9D9lPRF4gwL4"/>
</p:tagLst>
</file>

<file path=ppt/theme/theme1.xml><?xml version="1.0" encoding="utf-8"?>
<a:theme xmlns:a="http://schemas.openxmlformats.org/drawingml/2006/main" name="Content%20World%20-%20ECM%20Suite%202010%20Messaging%20for%20Presentations%20and%20Demos[1]">
  <a:themeElements>
    <a:clrScheme name="Open Text Corporate Colors">
      <a:dk1>
        <a:srgbClr val="000000"/>
      </a:dk1>
      <a:lt1>
        <a:srgbClr val="FFFFFF"/>
      </a:lt1>
      <a:dk2>
        <a:srgbClr val="000000"/>
      </a:dk2>
      <a:lt2>
        <a:srgbClr val="9F9FA2"/>
      </a:lt2>
      <a:accent1>
        <a:srgbClr val="0072AA"/>
      </a:accent1>
      <a:accent2>
        <a:srgbClr val="FFC726"/>
      </a:accent2>
      <a:accent3>
        <a:srgbClr val="FFFFFF"/>
      </a:accent3>
      <a:accent4>
        <a:srgbClr val="000000"/>
      </a:accent4>
      <a:accent5>
        <a:srgbClr val="AABCD2"/>
      </a:accent5>
      <a:accent6>
        <a:srgbClr val="E7B421"/>
      </a:accent6>
      <a:hlink>
        <a:srgbClr val="2DA3E0"/>
      </a:hlink>
      <a:folHlink>
        <a:srgbClr val="81C6E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penText Corporate Template 2010">
  <a:themeElements>
    <a:clrScheme name="Open Text Theme">
      <a:dk1>
        <a:srgbClr val="000000"/>
      </a:dk1>
      <a:lt1>
        <a:srgbClr val="FFFFFF"/>
      </a:lt1>
      <a:dk2>
        <a:srgbClr val="000000"/>
      </a:dk2>
      <a:lt2>
        <a:srgbClr val="9F9FA2"/>
      </a:lt2>
      <a:accent1>
        <a:srgbClr val="0072AA"/>
      </a:accent1>
      <a:accent2>
        <a:srgbClr val="FFC726"/>
      </a:accent2>
      <a:accent3>
        <a:srgbClr val="FFFFFF"/>
      </a:accent3>
      <a:accent4>
        <a:srgbClr val="000000"/>
      </a:accent4>
      <a:accent5>
        <a:srgbClr val="AABCD2"/>
      </a:accent5>
      <a:accent6>
        <a:srgbClr val="E7B421"/>
      </a:accent6>
      <a:hlink>
        <a:srgbClr val="2DA3E0"/>
      </a:hlink>
      <a:folHlink>
        <a:srgbClr val="81C6E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Content%20World%20-%20ECM%20Suite%202010%20Messaging%20for%20Presentations%20and%20Demos[1]</Template>
  <TotalTime>0</TotalTime>
  <Words>392</Words>
  <Application>Microsoft Office PowerPoint</Application>
  <PresentationFormat>On-screen Show (4:3)</PresentationFormat>
  <Paragraphs>115</Paragraphs>
  <Slides>14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Content%20World%20-%20ECM%20Suite%202010%20Messaging%20for%20Presentations%20and%20Demos[1]</vt:lpstr>
      <vt:lpstr>OpenText Corporate Template 2010</vt:lpstr>
      <vt:lpstr>PowerPoint Presentation</vt:lpstr>
      <vt:lpstr>PowerPoint Presentation</vt:lpstr>
      <vt:lpstr>Global Footprint</vt:lpstr>
      <vt:lpstr>PowerPoint Presentation</vt:lpstr>
      <vt:lpstr>Доля рынка</vt:lpstr>
      <vt:lpstr>Управление взаимодействием с заказчиками</vt:lpstr>
      <vt:lpstr>Требования к порталам сегодня</vt:lpstr>
      <vt:lpstr>PowerPoint Presentation</vt:lpstr>
      <vt:lpstr>PowerPoint Presentation</vt:lpstr>
      <vt:lpstr>Услуги портала Мадрида</vt:lpstr>
      <vt:lpstr>Результаты</vt:lpstr>
      <vt:lpstr> </vt:lpstr>
      <vt:lpstr>PowerPoint Presentation</vt:lpstr>
      <vt:lpstr>Спасибо!</vt:lpstr>
    </vt:vector>
  </TitlesOfParts>
  <Company>Open Text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kedwards</dc:creator>
  <cp:lastModifiedBy>Admin</cp:lastModifiedBy>
  <cp:revision>42</cp:revision>
  <cp:lastPrinted>2010-09-28T19:46:19Z</cp:lastPrinted>
  <dcterms:created xsi:type="dcterms:W3CDTF">2010-11-24T18:39:44Z</dcterms:created>
  <dcterms:modified xsi:type="dcterms:W3CDTF">2013-09-11T14:59:41Z</dcterms:modified>
</cp:coreProperties>
</file>